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0E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0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CB97-5C1E-C742-84FA-BC74FD97868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33F7-03BF-BE43-BF1A-366E2CD0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09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95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48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87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96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4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03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01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1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68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72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21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97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43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California State University: Long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15:57</dc:title>
  <dc:creator>Ismael Martin del Campo</dc:creator>
  <cp:lastModifiedBy>Oralia</cp:lastModifiedBy>
  <cp:revision>30</cp:revision>
  <dcterms:created xsi:type="dcterms:W3CDTF">2012-06-01T22:40:42Z</dcterms:created>
  <dcterms:modified xsi:type="dcterms:W3CDTF">2013-04-02T15:41:39Z</dcterms:modified>
</cp:coreProperties>
</file>