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25D89-D390-2546-805B-017599CF3625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1330-4E7B-084B-BE8C-27EBAC280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9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7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9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5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9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3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1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9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8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3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6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5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7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California State University: Long Beach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28:19</dc:title>
  <dc:creator>Ismael Martin del Campo</dc:creator>
  <cp:lastModifiedBy>Oralia</cp:lastModifiedBy>
  <cp:revision>53</cp:revision>
  <dcterms:created xsi:type="dcterms:W3CDTF">2012-06-04T04:36:37Z</dcterms:created>
  <dcterms:modified xsi:type="dcterms:W3CDTF">2013-04-02T15:42:46Z</dcterms:modified>
</cp:coreProperties>
</file>