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0E208-9034-E544-9451-8976E518349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DA26-30BD-604B-B319-D0F693D2E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0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6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5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9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4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8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1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6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2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6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5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California State University: Long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Stewardship</dc:title>
  <dc:creator>Ismael Martin del Campo</dc:creator>
  <cp:lastModifiedBy>Oralia</cp:lastModifiedBy>
  <cp:revision>40</cp:revision>
  <dcterms:created xsi:type="dcterms:W3CDTF">2012-06-04T07:03:56Z</dcterms:created>
  <dcterms:modified xsi:type="dcterms:W3CDTF">2013-04-02T15:42:11Z</dcterms:modified>
</cp:coreProperties>
</file>