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 autoAdjust="0"/>
    <p:restoredTop sz="99639" autoAdjust="0"/>
  </p:normalViewPr>
  <p:slideViewPr>
    <p:cSldViewPr snapToGrid="0" snapToObjects="1">
      <p:cViewPr varScale="1">
        <p:scale>
          <a:sx n="57" d="100"/>
          <a:sy n="57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0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148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146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40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747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2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59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772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717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21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0170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4745-F592-514B-9E97-E59135A64989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B0E36-E081-6C44-A967-31D7CA9209E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6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83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82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960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49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24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42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71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824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08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4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68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69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81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68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43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70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196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7</cp:revision>
  <dcterms:created xsi:type="dcterms:W3CDTF">2012-09-21T02:54:40Z</dcterms:created>
  <dcterms:modified xsi:type="dcterms:W3CDTF">2013-04-02T15:33:58Z</dcterms:modified>
</cp:coreProperties>
</file>