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278" autoAdjust="0"/>
  </p:normalViewPr>
  <p:slideViewPr>
    <p:cSldViewPr snapToGrid="0" snapToObjects="1">
      <p:cViewPr varScale="1">
        <p:scale>
          <a:sx n="57" d="100"/>
          <a:sy n="57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0E59-B05E-AD42-A8C9-34A5B03DCE5D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83E2-58FE-1D4F-AC66-B0F4F98C15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87592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0E59-B05E-AD42-A8C9-34A5B03DCE5D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83E2-58FE-1D4F-AC66-B0F4F98C15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08560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0E59-B05E-AD42-A8C9-34A5B03DCE5D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83E2-58FE-1D4F-AC66-B0F4F98C15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8304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0E59-B05E-AD42-A8C9-34A5B03DCE5D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83E2-58FE-1D4F-AC66-B0F4F98C15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9799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0E59-B05E-AD42-A8C9-34A5B03DCE5D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83E2-58FE-1D4F-AC66-B0F4F98C15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2770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0E59-B05E-AD42-A8C9-34A5B03DCE5D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83E2-58FE-1D4F-AC66-B0F4F98C15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117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0E59-B05E-AD42-A8C9-34A5B03DCE5D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83E2-58FE-1D4F-AC66-B0F4F98C15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5583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0E59-B05E-AD42-A8C9-34A5B03DCE5D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83E2-58FE-1D4F-AC66-B0F4F98C15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044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0E59-B05E-AD42-A8C9-34A5B03DCE5D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83E2-58FE-1D4F-AC66-B0F4F98C15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1601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0E59-B05E-AD42-A8C9-34A5B03DCE5D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83E2-58FE-1D4F-AC66-B0F4F98C15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1662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0E59-B05E-AD42-A8C9-34A5B03DCE5D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83E2-58FE-1D4F-AC66-B0F4F98C15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5915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10E59-B05E-AD42-A8C9-34A5B03DCE5D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E83E2-58FE-1D4F-AC66-B0F4F98C15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6168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positiva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837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13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239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7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861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912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641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26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846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390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404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506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351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658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9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95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0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606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187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562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953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703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928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positiva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785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Tema de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APDESIGN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ELISEO MARTIN DEL CAMPO</dc:creator>
  <cp:lastModifiedBy>Oralia</cp:lastModifiedBy>
  <cp:revision>3</cp:revision>
  <dcterms:created xsi:type="dcterms:W3CDTF">2013-01-29T22:00:59Z</dcterms:created>
  <dcterms:modified xsi:type="dcterms:W3CDTF">2013-04-02T15:40:32Z</dcterms:modified>
</cp:coreProperties>
</file>