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473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0779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471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625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2911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46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1050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143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21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774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4387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ECC52-BC26-7D48-8275-F8833CDB73B3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F0CC-739F-A648-9D60-5E9D0634F78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313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2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12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73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25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05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51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3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35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95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04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96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36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52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74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45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56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84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43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976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Oralia</cp:lastModifiedBy>
  <cp:revision>9</cp:revision>
  <dcterms:created xsi:type="dcterms:W3CDTF">2012-09-22T02:39:53Z</dcterms:created>
  <dcterms:modified xsi:type="dcterms:W3CDTF">2013-04-02T15:38:00Z</dcterms:modified>
</cp:coreProperties>
</file>