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31B-8383-134E-8550-E5ED16D3E2E1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B256-4109-924B-A08E-4775C1D1E28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3447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31B-8383-134E-8550-E5ED16D3E2E1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B256-4109-924B-A08E-4775C1D1E28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7483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31B-8383-134E-8550-E5ED16D3E2E1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B256-4109-924B-A08E-4775C1D1E28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5865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31B-8383-134E-8550-E5ED16D3E2E1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B256-4109-924B-A08E-4775C1D1E28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8979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31B-8383-134E-8550-E5ED16D3E2E1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B256-4109-924B-A08E-4775C1D1E28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1540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31B-8383-134E-8550-E5ED16D3E2E1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B256-4109-924B-A08E-4775C1D1E28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3978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31B-8383-134E-8550-E5ED16D3E2E1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B256-4109-924B-A08E-4775C1D1E28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5847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31B-8383-134E-8550-E5ED16D3E2E1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B256-4109-924B-A08E-4775C1D1E28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2811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31B-8383-134E-8550-E5ED16D3E2E1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B256-4109-924B-A08E-4775C1D1E28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7843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31B-8383-134E-8550-E5ED16D3E2E1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B256-4109-924B-A08E-4775C1D1E28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2692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31B-8383-134E-8550-E5ED16D3E2E1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B256-4109-924B-A08E-4775C1D1E28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5191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1431B-8383-134E-8550-E5ED16D3E2E1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B256-4109-924B-A08E-4775C1D1E28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3036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085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4437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2641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756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0708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3550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612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3008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0740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7308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125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1287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8464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99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99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77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048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824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325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123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19309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Oralia</cp:lastModifiedBy>
  <cp:revision>3</cp:revision>
  <dcterms:created xsi:type="dcterms:W3CDTF">2012-09-22T03:35:36Z</dcterms:created>
  <dcterms:modified xsi:type="dcterms:W3CDTF">2013-04-02T15:38:48Z</dcterms:modified>
</cp:coreProperties>
</file>