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934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361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1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30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871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54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63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510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7229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82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747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0B69-403E-F04D-81C3-FC408B433868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7800-F4D3-5A4C-BE7F-EB50C59BBE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0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00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38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4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45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85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32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31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31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40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3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6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54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49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76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93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98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284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0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96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64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6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78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11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784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4</cp:revision>
  <dcterms:created xsi:type="dcterms:W3CDTF">2012-09-22T04:49:42Z</dcterms:created>
  <dcterms:modified xsi:type="dcterms:W3CDTF">2013-04-02T15:39:19Z</dcterms:modified>
</cp:coreProperties>
</file>