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06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57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663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536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291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745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864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234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28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61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30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D690-EEED-4C45-A2A2-4E6E32B93987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BC205-1EB3-2E4F-A014-55828FDD6F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62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86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52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91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42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24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60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58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95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35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28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70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38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78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43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69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41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9</cp:revision>
  <dcterms:created xsi:type="dcterms:W3CDTF">2012-09-24T20:43:00Z</dcterms:created>
  <dcterms:modified xsi:type="dcterms:W3CDTF">2013-04-02T15:37:26Z</dcterms:modified>
</cp:coreProperties>
</file>