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689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519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39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578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496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07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96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4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80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376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535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67C3-4A7F-C841-8F9C-3726EC61A2F5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1183-7ED4-D844-987D-4CB2818AD07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85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79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05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88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10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60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12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39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35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68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3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13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10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08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92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575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963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909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24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479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68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35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94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94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1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3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56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76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10</cp:revision>
  <dcterms:created xsi:type="dcterms:W3CDTF">2012-11-27T18:17:08Z</dcterms:created>
  <dcterms:modified xsi:type="dcterms:W3CDTF">2013-04-02T15:36:47Z</dcterms:modified>
</cp:coreProperties>
</file>