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2370D-819B-F04C-8A2C-8D81BFD23DB7}" type="datetimeFigureOut">
              <a:rPr lang="en-US" smtClean="0"/>
              <a:pPr/>
              <a:t>4/2/2013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21D5-E0E9-2B42-B5AB-2F9275AD75B8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3377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F3A0-6AA9-9943-BD39-3D142571B32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A850-E794-5641-9C58-9D1249FFD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39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5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56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0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31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29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01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51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06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38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13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11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26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641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2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2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05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6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7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96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10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30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42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86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California State University: Long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Thessalonians 4:16</dc:title>
  <dc:creator>Ismael Martin del Campo</dc:creator>
  <cp:lastModifiedBy>Oralia</cp:lastModifiedBy>
  <cp:revision>64</cp:revision>
  <dcterms:created xsi:type="dcterms:W3CDTF">2012-06-01T12:21:56Z</dcterms:created>
  <dcterms:modified xsi:type="dcterms:W3CDTF">2013-04-02T15:40:02Z</dcterms:modified>
</cp:coreProperties>
</file>