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</p:sldIdLst>
  <p:sldSz cx="9144000" cy="6858000" type="screen4x3"/>
  <p:notesSz cx="6858000" cy="9144000"/>
  <p:defaultTextStyle>
    <a:defPPr>
      <a:defRPr lang="es-E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52" d="100"/>
          <a:sy n="52" d="100"/>
        </p:scale>
        <p:origin x="-143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Haga clic para modificar el estilo de subtítulo del patrón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4431142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93163141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663941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78393480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1576403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60590863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4" name="Marcador de contenido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5" name="Marcador de texto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6" name="Marcador de contenido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7" name="Marcador de fech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8" name="Marcador de pie de página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Marcador de número de diapositiva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57144895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fech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4" name="Marcador de pie de página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Marcador de número de diapositiva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67974293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fech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3" name="Marcador de pie de página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Marcador de número de diapositiva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37320206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946979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posición de imagen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Marcador de texto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Haga clic para modificar el estilo de texto del patrón</a:t>
            </a:r>
          </a:p>
        </p:txBody>
      </p:sp>
      <p:sp>
        <p:nvSpPr>
          <p:cNvPr id="5" name="Marcador de fech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6" name="Marcador de pie de página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Marcador de número de diapositiva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780710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título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 para editar título</a:t>
            </a:r>
            <a:endParaRPr lang="es-ES"/>
          </a:p>
        </p:txBody>
      </p:sp>
      <p:sp>
        <p:nvSpPr>
          <p:cNvPr id="3" name="Marcador de texto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Haga clic para modificar el estilo de texto del patrón</a:t>
            </a:r>
          </a:p>
          <a:p>
            <a:pPr lvl="1"/>
            <a:r>
              <a:rPr lang="en-US" smtClean="0"/>
              <a:t>Segundo nivel</a:t>
            </a:r>
          </a:p>
          <a:p>
            <a:pPr lvl="2"/>
            <a:r>
              <a:rPr lang="en-US" smtClean="0"/>
              <a:t>Tercer nivel</a:t>
            </a:r>
          </a:p>
          <a:p>
            <a:pPr lvl="3"/>
            <a:r>
              <a:rPr lang="en-US" smtClean="0"/>
              <a:t>Cuarto nivel</a:t>
            </a:r>
          </a:p>
          <a:p>
            <a:pPr lvl="4"/>
            <a:r>
              <a:rPr lang="en-US" smtClean="0"/>
              <a:t>Quinto nivel</a:t>
            </a:r>
            <a:endParaRPr lang="es-ES"/>
          </a:p>
        </p:txBody>
      </p:sp>
      <p:sp>
        <p:nvSpPr>
          <p:cNvPr id="4" name="Marcador de fecha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C015919-F144-314C-8651-1DB973091F2E}" type="datetimeFigureOut">
              <a:rPr lang="es-ES" smtClean="0"/>
              <a:pPr/>
              <a:t>02/04/2013</a:t>
            </a:fld>
            <a:endParaRPr lang="es-ES"/>
          </a:p>
        </p:txBody>
      </p:sp>
      <p:sp>
        <p:nvSpPr>
          <p:cNvPr id="5" name="Marcador de pie de página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Marcador de número de diapositiva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A069B82-3DFA-1F44-95DB-7EF290956151}" type="slidenum">
              <a:rPr lang="es-ES" smtClean="0"/>
              <a:pPr/>
              <a:t>‹#›</a:t>
            </a:fld>
            <a:endParaRPr lang="es-ES"/>
          </a:p>
        </p:txBody>
      </p:sp>
    </p:spTree>
    <p:extLst>
      <p:ext uri="{BB962C8B-B14F-4D97-AF65-F5344CB8AC3E}">
        <p14:creationId xmlns:p14="http://schemas.microsoft.com/office/powerpoint/2010/main" xmlns="" val="247150258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951061850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415008138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844657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50286078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341360924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804590850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41376903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8702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245046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5840192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1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2572177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6870166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0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2130357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1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1655567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75243799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agen 2" descr="Diapositiva2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709354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29605625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73886619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2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1054589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 descr="Diapositiva02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52849220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3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729931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4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2428652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7906987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3634255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7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1059301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8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64413581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agen 1" descr="Diapositiva09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148699140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24</TotalTime>
  <Words>0</Words>
  <Application>Microsoft Office PowerPoint</Application>
  <PresentationFormat>On-screen Show (4:3)</PresentationFormat>
  <Paragraphs>0</Paragraphs>
  <Slides>27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Tema de Office</vt:lpstr>
      <vt:lpstr>Slide 1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user</dc:creator>
  <cp:lastModifiedBy>Oralia</cp:lastModifiedBy>
  <cp:revision>7</cp:revision>
  <dcterms:created xsi:type="dcterms:W3CDTF">2012-09-21T21:10:58Z</dcterms:created>
  <dcterms:modified xsi:type="dcterms:W3CDTF">2013-04-02T15:36:02Z</dcterms:modified>
</cp:coreProperties>
</file>