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78" r:id="rId3"/>
    <p:sldId id="258" r:id="rId4"/>
    <p:sldId id="268" r:id="rId5"/>
    <p:sldId id="261" r:id="rId6"/>
    <p:sldId id="269" r:id="rId7"/>
    <p:sldId id="263" r:id="rId8"/>
    <p:sldId id="264" r:id="rId9"/>
    <p:sldId id="271" r:id="rId10"/>
    <p:sldId id="259" r:id="rId11"/>
    <p:sldId id="260" r:id="rId12"/>
    <p:sldId id="265" r:id="rId13"/>
    <p:sldId id="262" r:id="rId14"/>
    <p:sldId id="273" r:id="rId15"/>
    <p:sldId id="272" r:id="rId16"/>
    <p:sldId id="280" r:id="rId17"/>
    <p:sldId id="281" r:id="rId18"/>
    <p:sldId id="282" r:id="rId19"/>
    <p:sldId id="283" r:id="rId20"/>
    <p:sldId id="284" r:id="rId2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5FA8C-E8E5-4E2F-9AA2-96AC9E11C5AC}" type="datetimeFigureOut">
              <a:rPr lang="es-MX" smtClean="0"/>
              <a:pPr/>
              <a:t>27/05/2009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B36FC8-79C2-41EC-B199-BEE1402034C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121-B8EE-4154-B83A-DA729E2A3AB8}" type="datetimeFigureOut">
              <a:rPr lang="es-MX" smtClean="0"/>
              <a:pPr/>
              <a:t>27/05/2009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028D-D15D-485C-9C1E-E5F0021ECB7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121-B8EE-4154-B83A-DA729E2A3AB8}" type="datetimeFigureOut">
              <a:rPr lang="es-MX" smtClean="0"/>
              <a:pPr/>
              <a:t>27/05/2009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028D-D15D-485C-9C1E-E5F0021ECB7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121-B8EE-4154-B83A-DA729E2A3AB8}" type="datetimeFigureOut">
              <a:rPr lang="es-MX" smtClean="0"/>
              <a:pPr/>
              <a:t>27/05/2009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028D-D15D-485C-9C1E-E5F0021ECB7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121-B8EE-4154-B83A-DA729E2A3AB8}" type="datetimeFigureOut">
              <a:rPr lang="es-MX" smtClean="0"/>
              <a:pPr/>
              <a:t>27/05/2009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028D-D15D-485C-9C1E-E5F0021ECB7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121-B8EE-4154-B83A-DA729E2A3AB8}" type="datetimeFigureOut">
              <a:rPr lang="es-MX" smtClean="0"/>
              <a:pPr/>
              <a:t>27/05/2009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028D-D15D-485C-9C1E-E5F0021ECB7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121-B8EE-4154-B83A-DA729E2A3AB8}" type="datetimeFigureOut">
              <a:rPr lang="es-MX" smtClean="0"/>
              <a:pPr/>
              <a:t>27/05/2009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028D-D15D-485C-9C1E-E5F0021ECB7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121-B8EE-4154-B83A-DA729E2A3AB8}" type="datetimeFigureOut">
              <a:rPr lang="es-MX" smtClean="0"/>
              <a:pPr/>
              <a:t>27/05/2009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028D-D15D-485C-9C1E-E5F0021ECB7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121-B8EE-4154-B83A-DA729E2A3AB8}" type="datetimeFigureOut">
              <a:rPr lang="es-MX" smtClean="0"/>
              <a:pPr/>
              <a:t>27/05/2009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028D-D15D-485C-9C1E-E5F0021ECB7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121-B8EE-4154-B83A-DA729E2A3AB8}" type="datetimeFigureOut">
              <a:rPr lang="es-MX" smtClean="0"/>
              <a:pPr/>
              <a:t>27/05/2009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028D-D15D-485C-9C1E-E5F0021ECB7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121-B8EE-4154-B83A-DA729E2A3AB8}" type="datetimeFigureOut">
              <a:rPr lang="es-MX" smtClean="0"/>
              <a:pPr/>
              <a:t>27/05/2009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028D-D15D-485C-9C1E-E5F0021ECB7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0121-B8EE-4154-B83A-DA729E2A3AB8}" type="datetimeFigureOut">
              <a:rPr lang="es-MX" smtClean="0"/>
              <a:pPr/>
              <a:t>27/05/2009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028D-D15D-485C-9C1E-E5F0021ECB7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E0121-B8EE-4154-B83A-DA729E2A3AB8}" type="datetimeFigureOut">
              <a:rPr lang="es-MX" smtClean="0"/>
              <a:pPr/>
              <a:t>27/05/2009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8028D-D15D-485C-9C1E-E5F0021ECB7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4000528" cy="2857520"/>
          </a:xfrm>
        </p:spPr>
        <p:txBody>
          <a:bodyPr>
            <a:normAutofit/>
          </a:bodyPr>
          <a:lstStyle/>
          <a:p>
            <a:r>
              <a:rPr lang="es-MX" sz="5400" dirty="0" smtClean="0">
                <a:solidFill>
                  <a:schemeClr val="bg1"/>
                </a:solidFill>
              </a:rPr>
              <a:t>Transición a grupos de amistad</a:t>
            </a:r>
            <a:endParaRPr lang="es-MX" sz="5400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3357562"/>
            <a:ext cx="3786214" cy="2714644"/>
          </a:xfrm>
        </p:spPr>
        <p:txBody>
          <a:bodyPr>
            <a:normAutofit/>
          </a:bodyPr>
          <a:lstStyle/>
          <a:p>
            <a:r>
              <a:rPr lang="es-MX" sz="4800" dirty="0" smtClean="0">
                <a:solidFill>
                  <a:schemeClr val="bg1"/>
                </a:solidFill>
              </a:rPr>
              <a:t>Utilizando la estrategia de </a:t>
            </a:r>
            <a:r>
              <a:rPr lang="es-MX" sz="4800" dirty="0" err="1" smtClean="0">
                <a:solidFill>
                  <a:schemeClr val="bg1"/>
                </a:solidFill>
              </a:rPr>
              <a:t>Jetro</a:t>
            </a:r>
            <a:r>
              <a:rPr lang="es-MX" sz="4800" dirty="0" smtClean="0">
                <a:solidFill>
                  <a:schemeClr val="bg1"/>
                </a:solidFill>
              </a:rPr>
              <a:t>.</a:t>
            </a:r>
            <a:endParaRPr lang="es-MX" sz="4800" dirty="0">
              <a:solidFill>
                <a:schemeClr val="bg1"/>
              </a:solidFill>
            </a:endParaRPr>
          </a:p>
        </p:txBody>
      </p:sp>
      <p:pic>
        <p:nvPicPr>
          <p:cNvPr id="19458" name="Picture 2" descr="http://maccur.files.wordpress.com/2008/01/nooo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96031" y="571480"/>
            <a:ext cx="4447969" cy="578647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447518"/>
            <a:ext cx="850109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solidFill>
                  <a:schemeClr val="bg1"/>
                </a:solidFill>
              </a:rPr>
              <a:t>Y NOSOTROS PERSISTIREMOS EN LA ORACIÓN Y EN EL MINISTERIO DE LA PALABRA.</a:t>
            </a:r>
          </a:p>
          <a:p>
            <a:r>
              <a:rPr lang="es-MX" sz="2400" dirty="0" smtClean="0">
                <a:solidFill>
                  <a:schemeClr val="bg1"/>
                </a:solidFill>
              </a:rPr>
              <a:t>                                                                   HECHOS 6:4</a:t>
            </a:r>
          </a:p>
          <a:p>
            <a:endParaRPr lang="es-MX" sz="3200" dirty="0" smtClean="0">
              <a:solidFill>
                <a:schemeClr val="bg1"/>
              </a:solidFill>
            </a:endParaRPr>
          </a:p>
          <a:p>
            <a:endParaRPr lang="es-MX" sz="3200" dirty="0">
              <a:solidFill>
                <a:schemeClr val="bg1"/>
              </a:solidFill>
            </a:endParaRPr>
          </a:p>
          <a:p>
            <a:r>
              <a:rPr lang="es-MX" sz="3200" dirty="0" smtClean="0">
                <a:solidFill>
                  <a:schemeClr val="bg1"/>
                </a:solidFill>
              </a:rPr>
              <a:t>ENSEÑALE LOS PRECEPTOS Y LAS LEYES,  MUÉSTRALES EL CAMINO POR DONDE DEBEN ANDAR Y LO QUE HAN DE HACER.</a:t>
            </a:r>
          </a:p>
          <a:p>
            <a:r>
              <a:rPr lang="es-MX" sz="3200" dirty="0">
                <a:solidFill>
                  <a:schemeClr val="bg1"/>
                </a:solidFill>
              </a:rPr>
              <a:t> </a:t>
            </a:r>
            <a:r>
              <a:rPr lang="es-MX" sz="3200" dirty="0" smtClean="0">
                <a:solidFill>
                  <a:schemeClr val="bg1"/>
                </a:solidFill>
              </a:rPr>
              <a:t>                                          </a:t>
            </a:r>
            <a:r>
              <a:rPr lang="es-MX" sz="2400" dirty="0" smtClean="0">
                <a:solidFill>
                  <a:schemeClr val="bg1"/>
                </a:solidFill>
              </a:rPr>
              <a:t>EXODO 18:20</a:t>
            </a:r>
          </a:p>
          <a:p>
            <a:r>
              <a:rPr lang="es-MX" sz="2400" dirty="0">
                <a:solidFill>
                  <a:schemeClr val="bg1"/>
                </a:solidFill>
              </a:rPr>
              <a:t> </a:t>
            </a:r>
            <a:r>
              <a:rPr lang="es-MX" sz="2400" dirty="0" smtClean="0">
                <a:solidFill>
                  <a:schemeClr val="bg1"/>
                </a:solidFill>
              </a:rPr>
              <a:t>                                                                                     </a:t>
            </a:r>
          </a:p>
          <a:p>
            <a:endParaRPr lang="es-MX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85720" y="610136"/>
            <a:ext cx="90011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solidFill>
                  <a:schemeClr val="bg1"/>
                </a:solidFill>
              </a:rPr>
              <a:t>Y EL MISMO (DIOS) CONSTITUYO A UNOS, APOSTOLES, A  OTROS, PROFETAS, A OTROS, EVANGELÍSTAS, A OTROS PASTORES Y MAESTROS </a:t>
            </a:r>
          </a:p>
          <a:p>
            <a:r>
              <a:rPr lang="es-MX" sz="3200" dirty="0" smtClean="0">
                <a:solidFill>
                  <a:schemeClr val="bg1"/>
                </a:solidFill>
              </a:rPr>
              <a:t>A FIN DE PERFECCIONAR A LOS SANTOS (HERMANOS) PARA ( </a:t>
            </a:r>
            <a:r>
              <a:rPr lang="es-MX" sz="32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QUE HAN DE HACER</a:t>
            </a:r>
            <a:r>
              <a:rPr lang="es-MX" sz="3200" dirty="0" smtClean="0">
                <a:solidFill>
                  <a:schemeClr val="bg1"/>
                </a:solidFill>
              </a:rPr>
              <a:t>) LA OBRA DEL MINISTERIO PARA LA EDIFICACIÓN </a:t>
            </a:r>
          </a:p>
          <a:p>
            <a:r>
              <a:rPr lang="es-MX" sz="3200" dirty="0" smtClean="0">
                <a:solidFill>
                  <a:schemeClr val="bg1"/>
                </a:solidFill>
              </a:rPr>
              <a:t>DEL CUERPO DE CRISTO.</a:t>
            </a:r>
          </a:p>
          <a:p>
            <a:r>
              <a:rPr lang="es-MX" sz="2800" dirty="0">
                <a:solidFill>
                  <a:schemeClr val="bg1"/>
                </a:solidFill>
              </a:rPr>
              <a:t> </a:t>
            </a:r>
            <a:r>
              <a:rPr lang="es-MX" sz="2800" dirty="0" smtClean="0">
                <a:solidFill>
                  <a:schemeClr val="bg1"/>
                </a:solidFill>
              </a:rPr>
              <a:t>                                          </a:t>
            </a:r>
            <a:r>
              <a:rPr lang="es-MX" sz="2400" dirty="0" smtClean="0">
                <a:solidFill>
                  <a:schemeClr val="bg1"/>
                </a:solidFill>
              </a:rPr>
              <a:t>EFESIOS 4:11-12</a:t>
            </a:r>
          </a:p>
          <a:p>
            <a:endParaRPr lang="es-MX" sz="2800" dirty="0" smtClean="0">
              <a:solidFill>
                <a:schemeClr val="bg1"/>
              </a:solidFill>
            </a:endParaRPr>
          </a:p>
          <a:p>
            <a:endParaRPr lang="es-MX" sz="2800" dirty="0">
              <a:solidFill>
                <a:schemeClr val="bg1"/>
              </a:solidFill>
            </a:endParaRPr>
          </a:p>
          <a:p>
            <a:r>
              <a:rPr lang="es-MX" sz="2800" dirty="0" smtClean="0">
                <a:solidFill>
                  <a:schemeClr val="bg1"/>
                </a:solidFill>
              </a:rPr>
              <a:t>                                                                                                         </a:t>
            </a:r>
            <a:endParaRPr lang="es-MX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285720" y="500042"/>
            <a:ext cx="864396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solidFill>
                  <a:schemeClr val="bg1"/>
                </a:solidFill>
              </a:rPr>
              <a:t>ADEMAS ESCOJE TU DE ENTRE TODO EL PUEBLO VARONES DE</a:t>
            </a:r>
          </a:p>
          <a:p>
            <a:r>
              <a:rPr lang="es-MX" sz="3200" dirty="0" smtClean="0">
                <a:solidFill>
                  <a:schemeClr val="bg1"/>
                </a:solidFill>
              </a:rPr>
              <a:t>VIRTUD TEMEROSO DE DIOS, VARONES DE VERDAD QUE ABORREZCAN LA AVARÍCIA; Y PONLOS  SOBRE EL PUEBLO POR JEFES DE MILLARES, DE CENTENAS, DE CINCUENTA Y DE DIÉZ.</a:t>
            </a:r>
          </a:p>
          <a:p>
            <a:endParaRPr lang="es-MX" dirty="0">
              <a:solidFill>
                <a:schemeClr val="bg1"/>
              </a:solidFill>
            </a:endParaRPr>
          </a:p>
          <a:p>
            <a:r>
              <a:rPr lang="es-MX" dirty="0" smtClean="0">
                <a:solidFill>
                  <a:schemeClr val="bg1"/>
                </a:solidFill>
              </a:rPr>
              <a:t>                                                                                         </a:t>
            </a:r>
            <a:r>
              <a:rPr lang="es-MX" sz="4000" dirty="0" smtClean="0">
                <a:solidFill>
                  <a:schemeClr val="bg1"/>
                </a:solidFill>
              </a:rPr>
              <a:t>EXODO 18:21 </a:t>
            </a:r>
            <a:endParaRPr lang="es-MX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28596" y="142852"/>
            <a:ext cx="871540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/>
          </a:p>
          <a:p>
            <a:r>
              <a:rPr lang="es-MX" sz="2800" dirty="0" smtClean="0">
                <a:solidFill>
                  <a:schemeClr val="bg1"/>
                </a:solidFill>
              </a:rPr>
              <a:t>EL MODELO AUTOCRÁTICO DE HACER SOLO TODAS LAS COSAS   “NO ESTA BIEN”</a:t>
            </a:r>
          </a:p>
          <a:p>
            <a:r>
              <a:rPr lang="es-MX" sz="2800" dirty="0" smtClean="0">
                <a:solidFill>
                  <a:schemeClr val="bg1"/>
                </a:solidFill>
              </a:rPr>
              <a:t>DIOS PROVEE UN MODELO DE TRABAJO A TRAVEZ DE JETRO.</a:t>
            </a:r>
          </a:p>
          <a:p>
            <a:endParaRPr lang="es-MX" sz="2800" dirty="0" smtClean="0">
              <a:solidFill>
                <a:schemeClr val="bg1"/>
              </a:solidFill>
            </a:endParaRPr>
          </a:p>
          <a:p>
            <a:r>
              <a:rPr lang="es-MX" sz="2800" dirty="0" smtClean="0">
                <a:solidFill>
                  <a:schemeClr val="bg1"/>
                </a:solidFill>
              </a:rPr>
              <a:t>“OYE AHORA MI VOZ” YO TE ACONSEJARÉ Y DIOS ESTARÁ CONTIGO.</a:t>
            </a:r>
          </a:p>
          <a:p>
            <a:r>
              <a:rPr lang="es-MX" sz="2800" dirty="0" smtClean="0">
                <a:solidFill>
                  <a:schemeClr val="bg1"/>
                </a:solidFill>
              </a:rPr>
              <a:t>                                                        </a:t>
            </a:r>
            <a:r>
              <a:rPr lang="es-MX" sz="2400" dirty="0" smtClean="0">
                <a:solidFill>
                  <a:schemeClr val="bg1"/>
                </a:solidFill>
              </a:rPr>
              <a:t>EXODO 18:19</a:t>
            </a:r>
          </a:p>
          <a:p>
            <a:endParaRPr lang="es-MX" sz="2800" dirty="0">
              <a:solidFill>
                <a:schemeClr val="bg1"/>
              </a:solidFill>
            </a:endParaRPr>
          </a:p>
          <a:p>
            <a:endParaRPr lang="es-MX" sz="2800" dirty="0" smtClean="0">
              <a:solidFill>
                <a:schemeClr val="bg1"/>
              </a:solidFill>
            </a:endParaRPr>
          </a:p>
          <a:p>
            <a:r>
              <a:rPr lang="es-MX" sz="2800" dirty="0" smtClean="0">
                <a:solidFill>
                  <a:schemeClr val="bg1"/>
                </a:solidFill>
              </a:rPr>
              <a:t>PRESENTA TU POR EL PUEBLO DELANTE DE DIOS Y SOMETE TU LOS ASUNTOS  A DIOS.</a:t>
            </a:r>
          </a:p>
          <a:p>
            <a:r>
              <a:rPr lang="es-MX" sz="2400" dirty="0" smtClean="0">
                <a:solidFill>
                  <a:schemeClr val="bg1"/>
                </a:solidFill>
              </a:rPr>
              <a:t>                                                                  EXODO 18:19</a:t>
            </a:r>
          </a:p>
          <a:p>
            <a:endParaRPr lang="es-MX" dirty="0" smtClean="0"/>
          </a:p>
          <a:p>
            <a:endParaRPr lang="es-MX" dirty="0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85720" y="428604"/>
            <a:ext cx="885828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3200" dirty="0" smtClean="0">
              <a:solidFill>
                <a:schemeClr val="bg1"/>
              </a:solidFill>
            </a:endParaRPr>
          </a:p>
          <a:p>
            <a:endParaRPr lang="es-MX" sz="3200" dirty="0">
              <a:solidFill>
                <a:schemeClr val="bg1"/>
              </a:solidFill>
            </a:endParaRPr>
          </a:p>
          <a:p>
            <a:r>
              <a:rPr lang="es-MX" sz="3200" dirty="0" smtClean="0">
                <a:solidFill>
                  <a:schemeClr val="bg1"/>
                </a:solidFill>
              </a:rPr>
              <a:t>BUSCAD, PUES, HERMANOS, DE ENTRE VOSOTROS A SIETE VARONES DE BUEN TESTIMONIO, LLENOS DEL ESPÍRITU SANTO Y DE SABIDURÍA A QUIENES </a:t>
            </a:r>
            <a:r>
              <a:rPr lang="es-MX" sz="3200" b="1" u="sng" dirty="0" smtClean="0">
                <a:solidFill>
                  <a:schemeClr val="bg1"/>
                </a:solidFill>
              </a:rPr>
              <a:t>ENCARGUEMOS</a:t>
            </a:r>
            <a:r>
              <a:rPr lang="es-MX" sz="3200" dirty="0" smtClean="0">
                <a:solidFill>
                  <a:schemeClr val="bg1"/>
                </a:solidFill>
              </a:rPr>
              <a:t> ESTE TRABAJO.</a:t>
            </a:r>
          </a:p>
          <a:p>
            <a:endParaRPr lang="es-MX" dirty="0">
              <a:solidFill>
                <a:schemeClr val="bg1"/>
              </a:solidFill>
            </a:endParaRPr>
          </a:p>
          <a:p>
            <a:r>
              <a:rPr lang="es-MX" sz="2400" dirty="0" smtClean="0">
                <a:solidFill>
                  <a:schemeClr val="bg1"/>
                </a:solidFill>
              </a:rPr>
              <a:t>                                                                   </a:t>
            </a:r>
            <a:r>
              <a:rPr lang="es-MX" sz="3200" dirty="0" smtClean="0">
                <a:solidFill>
                  <a:schemeClr val="bg1"/>
                </a:solidFill>
              </a:rPr>
              <a:t>HECHOS 6:3</a:t>
            </a:r>
            <a:endParaRPr lang="es-MX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14348" y="714356"/>
            <a:ext cx="8215338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…….. </a:t>
            </a:r>
            <a:r>
              <a:rPr lang="es-MX" sz="3200" dirty="0" smtClean="0">
                <a:solidFill>
                  <a:schemeClr val="bg1"/>
                </a:solidFill>
              </a:rPr>
              <a:t>PONLOS (CONSTITÚYELOS) SOBRE EL PUEBLO POR JEFES DE MILLARES (MIL) DE CENTENAS (CIEN) DE CINCUENTA Y DIÉZ.</a:t>
            </a:r>
          </a:p>
          <a:p>
            <a:endParaRPr lang="es-MX" dirty="0">
              <a:solidFill>
                <a:schemeClr val="bg1"/>
              </a:solidFill>
            </a:endParaRPr>
          </a:p>
          <a:p>
            <a:r>
              <a:rPr lang="es-MX" sz="2000" dirty="0" smtClean="0">
                <a:solidFill>
                  <a:schemeClr val="bg1"/>
                </a:solidFill>
              </a:rPr>
              <a:t>                                                                                </a:t>
            </a:r>
            <a:r>
              <a:rPr lang="es-MX" sz="2800" dirty="0" smtClean="0">
                <a:solidFill>
                  <a:schemeClr val="bg1"/>
                </a:solidFill>
              </a:rPr>
              <a:t>EXODO 18:21</a:t>
            </a:r>
          </a:p>
          <a:p>
            <a:endParaRPr lang="es-MX" dirty="0">
              <a:solidFill>
                <a:schemeClr val="bg1"/>
              </a:solidFill>
            </a:endParaRPr>
          </a:p>
          <a:p>
            <a:r>
              <a:rPr lang="es-MX" sz="3200" dirty="0" smtClean="0">
                <a:solidFill>
                  <a:schemeClr val="bg1"/>
                </a:solidFill>
              </a:rPr>
              <a:t>PARA ESTO YO FUI CONSTITUIDO PREDICADOR Y APOSTOL Y MAESTRO DE GENTILES EN FE Y VERDAD.</a:t>
            </a:r>
          </a:p>
          <a:p>
            <a:endParaRPr lang="es-MX" dirty="0">
              <a:solidFill>
                <a:schemeClr val="bg1"/>
              </a:solidFill>
            </a:endParaRPr>
          </a:p>
          <a:p>
            <a:r>
              <a:rPr lang="es-MX" sz="2400" dirty="0" smtClean="0">
                <a:solidFill>
                  <a:schemeClr val="bg1"/>
                </a:solidFill>
              </a:rPr>
              <a:t>                                                        </a:t>
            </a:r>
            <a:r>
              <a:rPr lang="es-MX" sz="2800" dirty="0" smtClean="0">
                <a:solidFill>
                  <a:schemeClr val="bg1"/>
                </a:solidFill>
              </a:rPr>
              <a:t>1° TIMOTEO 2:7</a:t>
            </a:r>
            <a:endParaRPr lang="es-MX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285720" y="357166"/>
            <a:ext cx="885828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chemeClr val="bg1"/>
                </a:solidFill>
              </a:rPr>
              <a:t>ESCOGIÓ MOISES VARONES DE VIRTUD DE ENTRE TODO ISRAEL, Y LOS PUSO POR JEFES SOBRE EL PUEBLO, SOBRE MIL, SOBRE CIENTO, SOBRE CINCUENTA Y </a:t>
            </a:r>
            <a:r>
              <a:rPr lang="es-MX" sz="28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 DIÉZ.</a:t>
            </a:r>
          </a:p>
          <a:p>
            <a:r>
              <a:rPr lang="es-MX" sz="2800" dirty="0" smtClean="0">
                <a:solidFill>
                  <a:schemeClr val="bg1"/>
                </a:solidFill>
              </a:rPr>
              <a:t> </a:t>
            </a:r>
          </a:p>
          <a:p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714488"/>
            <a:ext cx="5582418" cy="51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142976" y="285728"/>
            <a:ext cx="685804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chemeClr val="bg1"/>
                </a:solidFill>
              </a:rPr>
              <a:t>ESCOGIÓ MOISES VARONES DE VIRTUD DE ENTRE TODO ISRAEL, Y LOS PUSO POR JEFES SOBRE EL PUEBLO, SOBRE MIL, SOBRE CIENTO, </a:t>
            </a:r>
            <a:r>
              <a:rPr lang="es-MX" sz="28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 CINCUENTA </a:t>
            </a:r>
            <a:r>
              <a:rPr lang="es-MX" sz="2800" dirty="0" smtClean="0">
                <a:solidFill>
                  <a:schemeClr val="bg1"/>
                </a:solidFill>
              </a:rPr>
              <a:t>Y SOBRE DIEZ.</a:t>
            </a:r>
          </a:p>
          <a:p>
            <a:r>
              <a:rPr lang="es-MX" sz="2800" dirty="0" smtClean="0">
                <a:solidFill>
                  <a:schemeClr val="bg1"/>
                </a:solidFill>
              </a:rPr>
              <a:t> </a:t>
            </a:r>
          </a:p>
          <a:p>
            <a:endParaRPr lang="es-MX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98313"/>
            <a:ext cx="9144000" cy="455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357166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chemeClr val="bg1"/>
                </a:solidFill>
              </a:rPr>
              <a:t>ESCOGIÓ MOISES VARONES DE VIRTUD DE ENTRE TODO ISRAEL, Y LOS PUSO POR JEFES SOBRE EL PUEBLO, SOBRE MIL, </a:t>
            </a:r>
            <a:r>
              <a:rPr lang="es-MX" sz="28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 CIENTO</a:t>
            </a:r>
            <a:r>
              <a:rPr lang="es-MX" sz="2800" dirty="0" smtClean="0">
                <a:solidFill>
                  <a:schemeClr val="bg1"/>
                </a:solidFill>
              </a:rPr>
              <a:t>, SOBRE CINCUENTA Y SOBRE DIÉZ.</a:t>
            </a:r>
          </a:p>
          <a:p>
            <a:r>
              <a:rPr lang="es-MX" sz="2800" dirty="0" smtClean="0">
                <a:solidFill>
                  <a:schemeClr val="bg1"/>
                </a:solidFill>
              </a:rPr>
              <a:t> </a:t>
            </a:r>
          </a:p>
          <a:p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14554"/>
            <a:ext cx="9144001" cy="4643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357166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chemeClr val="bg1"/>
                </a:solidFill>
              </a:rPr>
              <a:t>ESCOGIÓ MOISES VARONES DE VIRTUD DE ENTRE TODO ISRAEL, Y LOS PUSO POR JEFES SOBRE EL PUEBLO, </a:t>
            </a:r>
            <a:r>
              <a:rPr lang="es-MX" sz="28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 MIL</a:t>
            </a:r>
            <a:r>
              <a:rPr lang="es-MX" sz="2800" dirty="0" smtClean="0">
                <a:solidFill>
                  <a:schemeClr val="bg1"/>
                </a:solidFill>
              </a:rPr>
              <a:t>, SOBRE CIENTO, SOBRE CINCUENTA Y SOBRE DIÉZ.</a:t>
            </a:r>
          </a:p>
          <a:p>
            <a:r>
              <a:rPr lang="es-MX" sz="2800" dirty="0" smtClean="0">
                <a:solidFill>
                  <a:schemeClr val="bg1"/>
                </a:solidFill>
              </a:rPr>
              <a:t> </a:t>
            </a:r>
          </a:p>
          <a:p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3116"/>
            <a:ext cx="9144000" cy="4708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357391" y="357166"/>
            <a:ext cx="67866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accent2">
                    <a:lumMod val="50000"/>
                  </a:schemeClr>
                </a:solidFill>
              </a:rPr>
              <a:t>          </a:t>
            </a:r>
            <a:endParaRPr lang="es-MX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500430" y="1000108"/>
            <a:ext cx="542654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b="1" dirty="0" smtClean="0">
                <a:solidFill>
                  <a:schemeClr val="bg1"/>
                </a:solidFill>
              </a:rPr>
              <a:t>LA ESTRATEGIA DE JETRO</a:t>
            </a:r>
          </a:p>
          <a:p>
            <a:endParaRPr lang="es-MX" sz="4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s-MX" sz="4800" b="1" dirty="0" smtClean="0">
                <a:solidFill>
                  <a:schemeClr val="bg1"/>
                </a:solidFill>
              </a:rPr>
              <a:t>PRINCIPIOS BASICOS</a:t>
            </a:r>
          </a:p>
          <a:p>
            <a:r>
              <a:rPr lang="es-MX" sz="4800" b="1" dirty="0" smtClean="0">
                <a:solidFill>
                  <a:schemeClr val="bg1"/>
                </a:solidFill>
              </a:rPr>
              <a:t>PARA DELEGAR</a:t>
            </a:r>
          </a:p>
        </p:txBody>
      </p:sp>
      <p:pic>
        <p:nvPicPr>
          <p:cNvPr id="18434" name="Picture 2" descr="http://idcreconciliacion.com/yahoo_site_admin/assets/images/SUPPORT_GROUP218x324.175185321_st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56"/>
            <a:ext cx="3563857" cy="52863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571472" y="785794"/>
            <a:ext cx="77867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dirty="0" smtClean="0">
                <a:solidFill>
                  <a:schemeClr val="bg1"/>
                </a:solidFill>
              </a:rPr>
              <a:t>Ministerios la Misión</a:t>
            </a:r>
            <a:endParaRPr lang="es-MX" sz="9600" dirty="0">
              <a:solidFill>
                <a:schemeClr val="bg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857224" y="5357826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solidFill>
                  <a:schemeClr val="bg1"/>
                </a:solidFill>
              </a:rPr>
              <a:t>Pastor: Elías Páez</a:t>
            </a:r>
            <a:endParaRPr lang="es-MX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57159" y="357166"/>
            <a:ext cx="878684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</a:rPr>
              <a:t>          LA ESTRATEGIA DE JETRO</a:t>
            </a:r>
          </a:p>
          <a:p>
            <a:endParaRPr lang="es-MX" sz="3200" dirty="0">
              <a:solidFill>
                <a:schemeClr val="bg1"/>
              </a:solidFill>
            </a:endParaRPr>
          </a:p>
          <a:p>
            <a:r>
              <a:rPr lang="es-MX" sz="3200" dirty="0" smtClean="0">
                <a:solidFill>
                  <a:schemeClr val="bg1"/>
                </a:solidFill>
              </a:rPr>
              <a:t>VIENDO EL SUEGRO DE MOISES TODO LO QUE EL HACIA CON EL PUEBLO DIJO: </a:t>
            </a:r>
            <a:r>
              <a:rPr lang="es-MX" sz="3200" b="1" u="sng" dirty="0" smtClean="0">
                <a:solidFill>
                  <a:schemeClr val="bg1"/>
                </a:solidFill>
              </a:rPr>
              <a:t>¿QUE ES ESTO QUE HACES</a:t>
            </a:r>
            <a:r>
              <a:rPr lang="es-MX" sz="3200" dirty="0" smtClean="0">
                <a:solidFill>
                  <a:schemeClr val="bg1"/>
                </a:solidFill>
              </a:rPr>
              <a:t> TU CON EL PUEBLO?</a:t>
            </a:r>
          </a:p>
          <a:p>
            <a:r>
              <a:rPr lang="es-MX" sz="3200" dirty="0" smtClean="0">
                <a:solidFill>
                  <a:schemeClr val="bg1"/>
                </a:solidFill>
              </a:rPr>
              <a:t>¿PORQUE TE SIENTAS </a:t>
            </a:r>
            <a:r>
              <a:rPr lang="es-MX" sz="3200" b="1" u="sng" dirty="0" smtClean="0">
                <a:solidFill>
                  <a:schemeClr val="bg1"/>
                </a:solidFill>
              </a:rPr>
              <a:t>TU SOLO</a:t>
            </a:r>
            <a:r>
              <a:rPr lang="es-MX" sz="3200" dirty="0" smtClean="0">
                <a:solidFill>
                  <a:schemeClr val="bg1"/>
                </a:solidFill>
              </a:rPr>
              <a:t>, Y TODO EL PUEBLO ESTA </a:t>
            </a:r>
            <a:r>
              <a:rPr lang="es-MX" sz="3200" b="1" u="sng" dirty="0" smtClean="0">
                <a:solidFill>
                  <a:schemeClr val="bg1"/>
                </a:solidFill>
              </a:rPr>
              <a:t>DELANTE DE TI </a:t>
            </a:r>
            <a:r>
              <a:rPr lang="es-MX" sz="3200" dirty="0" smtClean="0">
                <a:solidFill>
                  <a:schemeClr val="bg1"/>
                </a:solidFill>
              </a:rPr>
              <a:t>DESDE LA MAÑANA HASTA LA TARDE?</a:t>
            </a:r>
          </a:p>
          <a:p>
            <a:endParaRPr lang="es-MX" dirty="0" smtClean="0">
              <a:solidFill>
                <a:schemeClr val="bg1"/>
              </a:solidFill>
            </a:endParaRPr>
          </a:p>
          <a:p>
            <a:r>
              <a:rPr lang="es-MX" sz="2400" dirty="0">
                <a:solidFill>
                  <a:schemeClr val="bg1"/>
                </a:solidFill>
              </a:rPr>
              <a:t> </a:t>
            </a:r>
            <a:r>
              <a:rPr lang="es-MX" sz="2400" dirty="0" smtClean="0">
                <a:solidFill>
                  <a:schemeClr val="bg1"/>
                </a:solidFill>
              </a:rPr>
              <a:t>                                                                  GENESIS 18:14</a:t>
            </a:r>
            <a:endParaRPr lang="es-MX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85720" y="357166"/>
            <a:ext cx="850112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 smtClean="0">
                <a:solidFill>
                  <a:schemeClr val="bg1"/>
                </a:solidFill>
              </a:rPr>
              <a:t>JETRO ERA UN SACERDOTE DE MADIAN, SABÍA COMO MANEJAR MEJOR UN ORGANISMO RELIGIOSO QUE SU YERNO MOISES, QUE SOLO CONOCÍA  EL </a:t>
            </a:r>
          </a:p>
          <a:p>
            <a:r>
              <a:rPr lang="es-MX" sz="2800" dirty="0" smtClean="0">
                <a:solidFill>
                  <a:schemeClr val="bg1"/>
                </a:solidFill>
              </a:rPr>
              <a:t>METODO DEL ESTATISMO EGIPCIO EL CUAL NO ERA APROPIADO PARA ESTA NUEVA COMUNIDAD DE HIJOS DE DIOS.</a:t>
            </a:r>
          </a:p>
          <a:p>
            <a:endParaRPr lang="es-MX" sz="2800" dirty="0" smtClean="0">
              <a:solidFill>
                <a:schemeClr val="bg1"/>
              </a:solidFill>
            </a:endParaRPr>
          </a:p>
          <a:p>
            <a:r>
              <a:rPr lang="es-MX" sz="2800" dirty="0" smtClean="0">
                <a:solidFill>
                  <a:schemeClr val="bg1"/>
                </a:solidFill>
              </a:rPr>
              <a:t>MOISES RESPONDIÓ  A SU SUEGRO PORQUE EL PUEBLO VIENE A MI PARA CONSULTAR A DIOS .</a:t>
            </a:r>
          </a:p>
          <a:p>
            <a:r>
              <a:rPr lang="es-MX" sz="2800" dirty="0">
                <a:solidFill>
                  <a:schemeClr val="bg1"/>
                </a:solidFill>
              </a:rPr>
              <a:t> </a:t>
            </a:r>
            <a:r>
              <a:rPr lang="es-MX" sz="2800" dirty="0" smtClean="0">
                <a:solidFill>
                  <a:schemeClr val="bg1"/>
                </a:solidFill>
              </a:rPr>
              <a:t>                                               EXODO 18:15    </a:t>
            </a:r>
            <a:r>
              <a:rPr lang="es-MX" sz="2800" dirty="0" smtClean="0"/>
              <a:t>                              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357166"/>
            <a:ext cx="90011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>
              <a:solidFill>
                <a:schemeClr val="bg1"/>
              </a:solidFill>
            </a:endParaRPr>
          </a:p>
          <a:p>
            <a:r>
              <a:rPr lang="es-MX" sz="2800" dirty="0" smtClean="0">
                <a:solidFill>
                  <a:schemeClr val="bg1"/>
                </a:solidFill>
              </a:rPr>
              <a:t>JETRO PODÍA VER FACILMENTE QUE MOISES ESTABA DISTORSIONANDO LA  NATURALEZA </a:t>
            </a:r>
          </a:p>
          <a:p>
            <a:r>
              <a:rPr lang="es-MX" sz="2800" dirty="0" smtClean="0">
                <a:solidFill>
                  <a:schemeClr val="bg1"/>
                </a:solidFill>
              </a:rPr>
              <a:t>DE SU LLAMADO DIVINO COMO CABEZA DE ISRAEL,  EJERCIENDO ASI UN MODELO DE LIDERAZGO AUTOCRÁTICO.</a:t>
            </a:r>
          </a:p>
          <a:p>
            <a:endParaRPr lang="es-MX" sz="2800" dirty="0" smtClean="0">
              <a:solidFill>
                <a:schemeClr val="bg1"/>
              </a:solidFill>
            </a:endParaRPr>
          </a:p>
          <a:p>
            <a:endParaRPr lang="es-MX" sz="2800" dirty="0">
              <a:solidFill>
                <a:schemeClr val="bg1"/>
              </a:solidFill>
            </a:endParaRPr>
          </a:p>
          <a:p>
            <a:r>
              <a:rPr lang="es-MX" sz="2800" b="1" i="1" u="sng" dirty="0" smtClean="0">
                <a:solidFill>
                  <a:schemeClr val="bg1"/>
                </a:solidFill>
              </a:rPr>
              <a:t>AUTOCRÁTICO </a:t>
            </a:r>
            <a:r>
              <a:rPr lang="es-MX" sz="2800" u="sng" dirty="0" smtClean="0">
                <a:solidFill>
                  <a:schemeClr val="bg1"/>
                </a:solidFill>
              </a:rPr>
              <a:t>:</a:t>
            </a:r>
            <a:r>
              <a:rPr lang="es-MX" sz="2800" dirty="0" smtClean="0">
                <a:solidFill>
                  <a:schemeClr val="bg1"/>
                </a:solidFill>
              </a:rPr>
              <a:t>DESCRIBE  A  UN LÍDER QUE POR LO GENERAL TIENDE A CENTRAR LA AUTORIDAD  Y LIMITA LA PARTICIPACIÓN DE SUS SUBORDINADOS.</a:t>
            </a:r>
          </a:p>
          <a:p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85720" y="857232"/>
            <a:ext cx="88582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i="1" u="sng" dirty="0" smtClean="0">
                <a:solidFill>
                  <a:schemeClr val="bg1"/>
                </a:solidFill>
              </a:rPr>
              <a:t>DEMOCRÁTICO:  </a:t>
            </a:r>
            <a:r>
              <a:rPr lang="es-MX" sz="3200" dirty="0" smtClean="0">
                <a:solidFill>
                  <a:schemeClr val="bg1"/>
                </a:solidFill>
              </a:rPr>
              <a:t>LOS LÍDERES DE ESTE MODELO DESCRIBEN A UN </a:t>
            </a:r>
          </a:p>
          <a:p>
            <a:r>
              <a:rPr lang="es-MX" sz="3200" dirty="0" smtClean="0">
                <a:solidFill>
                  <a:schemeClr val="bg1"/>
                </a:solidFill>
              </a:rPr>
              <a:t>DIRIGENTE QUE TIENDE A INVOLUCRAR A LOS SUBORDINADOS</a:t>
            </a:r>
          </a:p>
          <a:p>
            <a:r>
              <a:rPr lang="es-MX" sz="3200" dirty="0" smtClean="0">
                <a:solidFill>
                  <a:schemeClr val="bg1"/>
                </a:solidFill>
              </a:rPr>
              <a:t>EN LA TOMA DE DESICIONES DELEGANDO AUTORIDAD Y ALENTANDO LA PARTICIPACIÓN EN LA VISIÓN Y LAS  METAS DE TRABAJO</a:t>
            </a:r>
            <a:r>
              <a:rPr lang="es-MX" dirty="0" smtClean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85720" y="571480"/>
            <a:ext cx="885828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800" dirty="0">
              <a:solidFill>
                <a:schemeClr val="bg1"/>
              </a:solidFill>
            </a:endParaRPr>
          </a:p>
          <a:p>
            <a:r>
              <a:rPr lang="es-MX" sz="3200" b="1" i="1" u="sng" dirty="0" smtClean="0">
                <a:solidFill>
                  <a:schemeClr val="bg1"/>
                </a:solidFill>
              </a:rPr>
              <a:t>TEOCRÁTICO:  </a:t>
            </a:r>
            <a:r>
              <a:rPr lang="es-MX" sz="3200" dirty="0" smtClean="0">
                <a:solidFill>
                  <a:schemeClr val="bg1"/>
                </a:solidFill>
              </a:rPr>
              <a:t>DEL GRIEGO TEOS (DIOS) Y CRACIA  (GOBIERNO)  </a:t>
            </a:r>
          </a:p>
          <a:p>
            <a:r>
              <a:rPr lang="es-MX" sz="3200" dirty="0" smtClean="0">
                <a:solidFill>
                  <a:schemeClr val="bg1"/>
                </a:solidFill>
              </a:rPr>
              <a:t>PODIAMOS DEFINIRLO COMO EL GOBIERNO DE DIOS O SOCIEDAD </a:t>
            </a:r>
          </a:p>
          <a:p>
            <a:r>
              <a:rPr lang="es-MX" sz="3200" dirty="0">
                <a:solidFill>
                  <a:schemeClr val="bg1"/>
                </a:solidFill>
              </a:rPr>
              <a:t> </a:t>
            </a:r>
            <a:r>
              <a:rPr lang="es-MX" sz="3200" dirty="0" smtClean="0">
                <a:solidFill>
                  <a:schemeClr val="bg1"/>
                </a:solidFill>
              </a:rPr>
              <a:t>EN QUE LA AUTORIDAD  CONSIDERADA EMANA DE </a:t>
            </a:r>
            <a:r>
              <a:rPr lang="es-MX" sz="3200" b="1" u="sng" dirty="0" smtClean="0">
                <a:solidFill>
                  <a:schemeClr val="bg1"/>
                </a:solidFill>
              </a:rPr>
              <a:t>DIOS BAJO SU ORDEN DIVÍNO.</a:t>
            </a:r>
          </a:p>
          <a:p>
            <a:endParaRPr lang="es-MX" sz="2800" dirty="0">
              <a:solidFill>
                <a:schemeClr val="bg1"/>
              </a:solidFill>
            </a:endParaRPr>
          </a:p>
          <a:p>
            <a:endParaRPr lang="es-MX" sz="2800" dirty="0" smtClean="0">
              <a:solidFill>
                <a:schemeClr val="bg1"/>
              </a:solidFill>
            </a:endParaRPr>
          </a:p>
          <a:p>
            <a:endParaRPr lang="es-MX" dirty="0" smtClean="0">
              <a:solidFill>
                <a:schemeClr val="bg1"/>
              </a:solidFill>
            </a:endParaRPr>
          </a:p>
          <a:p>
            <a:endParaRPr lang="es-MX" dirty="0">
              <a:solidFill>
                <a:schemeClr val="bg1"/>
              </a:solidFill>
            </a:endParaRPr>
          </a:p>
          <a:p>
            <a:endParaRPr lang="es-MX" dirty="0" smtClean="0">
              <a:solidFill>
                <a:schemeClr val="bg1"/>
              </a:solidFill>
            </a:endParaRPr>
          </a:p>
          <a:p>
            <a:endParaRPr lang="es-MX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57158" y="428604"/>
            <a:ext cx="878684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solidFill>
                  <a:schemeClr val="bg1"/>
                </a:solidFill>
              </a:rPr>
              <a:t>AHORA BIEN, HAY DIVERSIDAD DE DONES, PERO EL ESPÍRITU ES EL MISMO.  Y </a:t>
            </a:r>
            <a:r>
              <a:rPr lang="es-MX" sz="2800" b="1" u="sng" dirty="0" smtClean="0">
                <a:solidFill>
                  <a:schemeClr val="bg1"/>
                </a:solidFill>
              </a:rPr>
              <a:t>HAY DIVERSIDAD DE MINISTERIOS</a:t>
            </a:r>
            <a:r>
              <a:rPr lang="es-MX" sz="2800" dirty="0" smtClean="0">
                <a:solidFill>
                  <a:schemeClr val="bg1"/>
                </a:solidFill>
              </a:rPr>
              <a:t>, PERO EL SEÑOR ES EL MISMO. Y </a:t>
            </a:r>
            <a:r>
              <a:rPr lang="es-MX" sz="2800" b="1" u="sng" dirty="0" smtClean="0">
                <a:solidFill>
                  <a:schemeClr val="bg1"/>
                </a:solidFill>
              </a:rPr>
              <a:t>HAY DIVERSIDAD DE OPERACIONES</a:t>
            </a:r>
            <a:r>
              <a:rPr lang="es-MX" sz="2800" dirty="0" smtClean="0">
                <a:solidFill>
                  <a:schemeClr val="bg1"/>
                </a:solidFill>
              </a:rPr>
              <a:t>, PERO DIOS,QUE HACE TODAS LAS COSAS EN TODOS, ES EL MISMO.</a:t>
            </a:r>
            <a:endParaRPr lang="es-MX" sz="2800" dirty="0">
              <a:solidFill>
                <a:schemeClr val="bg1"/>
              </a:solidFill>
            </a:endParaRPr>
          </a:p>
          <a:p>
            <a:r>
              <a:rPr lang="es-MX" sz="2800" dirty="0" smtClean="0">
                <a:solidFill>
                  <a:schemeClr val="bg1"/>
                </a:solidFill>
              </a:rPr>
              <a:t>                                        1° CORÍNTIOS 12:4-6</a:t>
            </a:r>
          </a:p>
          <a:p>
            <a:endParaRPr lang="es-MX" sz="2800" dirty="0">
              <a:solidFill>
                <a:schemeClr val="bg1"/>
              </a:solidFill>
            </a:endParaRPr>
          </a:p>
          <a:p>
            <a:endParaRPr lang="es-MX" sz="2800" dirty="0" smtClean="0">
              <a:solidFill>
                <a:schemeClr val="bg1"/>
              </a:solidFill>
            </a:endParaRPr>
          </a:p>
          <a:p>
            <a:r>
              <a:rPr lang="es-MX" sz="2800" dirty="0" smtClean="0">
                <a:solidFill>
                  <a:schemeClr val="bg1"/>
                </a:solidFill>
              </a:rPr>
              <a:t>POR LA RAZÓN QUE FUERA, JETRO ENTENDIÓ MEJOR LA SABIDURÍA DE UNA ADMINISTRACIÓN DESCENTRALIZADA CON UNA DIVISIÓN PIADOSA DEL TRABAJO.</a:t>
            </a:r>
          </a:p>
          <a:p>
            <a:endParaRPr lang="es-MX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57158" y="285728"/>
            <a:ext cx="878684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600" dirty="0" smtClean="0">
                <a:solidFill>
                  <a:schemeClr val="bg1"/>
                </a:solidFill>
              </a:rPr>
              <a:t>JETRO PRESENTÓ CON HABILIDAD ESTE CONCEPTO, SUBRAYANDO LAS CONSECUENCIAS DEL METODO DE MINISTERIO ESCOGIDO POR MOISES.</a:t>
            </a:r>
          </a:p>
          <a:p>
            <a:endParaRPr lang="es-MX" sz="3600" dirty="0" smtClean="0">
              <a:solidFill>
                <a:schemeClr val="bg1"/>
              </a:solidFill>
            </a:endParaRPr>
          </a:p>
          <a:p>
            <a:r>
              <a:rPr lang="es-MX" sz="3600" dirty="0" smtClean="0">
                <a:solidFill>
                  <a:schemeClr val="bg1"/>
                </a:solidFill>
              </a:rPr>
              <a:t>ENTONCES EL SUEGRO DE MOISES LE DIJO: </a:t>
            </a:r>
            <a:r>
              <a:rPr lang="es-MX" sz="36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 ESTA BIEN LO QUE HACES.”</a:t>
            </a:r>
            <a:r>
              <a:rPr lang="es-MX" sz="36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3600" dirty="0" smtClean="0">
                <a:solidFill>
                  <a:schemeClr val="bg1"/>
                </a:solidFill>
              </a:rPr>
              <a:t>DESFALLECERAS DEL </a:t>
            </a:r>
            <a:r>
              <a:rPr lang="es-MX" sz="2400" dirty="0" smtClean="0">
                <a:solidFill>
                  <a:schemeClr val="bg1"/>
                </a:solidFill>
              </a:rPr>
              <a:t>TODO, TU, Y TAMBIÉN ESTE PUEBLO QUE ESTA CONTIGO: PORQUE EL TRABAJO ES DEMASIADO PESADO PARA TI; </a:t>
            </a:r>
            <a:r>
              <a:rPr lang="es-MX" sz="24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PODRAS HACERLO TU SOLO.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                                                               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				</a:t>
            </a:r>
            <a:r>
              <a:rPr lang="es-MX" sz="2400" dirty="0" smtClean="0">
                <a:solidFill>
                  <a:schemeClr val="bg1"/>
                </a:solidFill>
              </a:rPr>
              <a:t>EXODO 18:17-18</a:t>
            </a:r>
            <a:endParaRPr lang="es-MX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824</Words>
  <Application>Microsoft Office PowerPoint</Application>
  <PresentationFormat>Presentación en pantalla (4:3)</PresentationFormat>
  <Paragraphs>95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Transición a grupos de amistad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Elías Páez</dc:creator>
  <cp:lastModifiedBy>Elías Páez</cp:lastModifiedBy>
  <cp:revision>17</cp:revision>
  <dcterms:created xsi:type="dcterms:W3CDTF">2009-03-20T23:53:27Z</dcterms:created>
  <dcterms:modified xsi:type="dcterms:W3CDTF">2009-05-27T07:27:08Z</dcterms:modified>
</cp:coreProperties>
</file>