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8" r:id="rId3"/>
    <p:sldId id="258" r:id="rId4"/>
    <p:sldId id="268" r:id="rId5"/>
    <p:sldId id="261" r:id="rId6"/>
    <p:sldId id="269" r:id="rId7"/>
    <p:sldId id="263" r:id="rId8"/>
    <p:sldId id="264" r:id="rId9"/>
    <p:sldId id="271" r:id="rId10"/>
    <p:sldId id="259" r:id="rId11"/>
    <p:sldId id="260" r:id="rId12"/>
    <p:sldId id="265" r:id="rId13"/>
    <p:sldId id="262" r:id="rId14"/>
    <p:sldId id="273" r:id="rId15"/>
    <p:sldId id="272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5FA8C-E8E5-4E2F-9AA2-96AC9E11C5AC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36FC8-79C2-41EC-B199-BEE140203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0121-B8EE-4154-B83A-DA729E2A3AB8}" type="datetimeFigureOut">
              <a:rPr lang="es-MX" smtClean="0"/>
              <a:pPr/>
              <a:t>27/05/2009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4000528" cy="2857520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Transición a grupos de amistad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357562"/>
            <a:ext cx="3786214" cy="2714644"/>
          </a:xfrm>
        </p:spPr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bg1"/>
                </a:solidFill>
              </a:rPr>
              <a:t>Utilizando la estrategia de </a:t>
            </a:r>
            <a:r>
              <a:rPr lang="es-MX" sz="4800" dirty="0" err="1" smtClean="0">
                <a:solidFill>
                  <a:schemeClr val="bg1"/>
                </a:solidFill>
              </a:rPr>
              <a:t>Jetro</a:t>
            </a:r>
            <a:r>
              <a:rPr lang="es-MX" sz="4800" dirty="0" smtClean="0">
                <a:solidFill>
                  <a:schemeClr val="bg1"/>
                </a:solidFill>
              </a:rPr>
              <a:t>.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maccur.files.wordpress.com/2008/01/noo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6031" y="571480"/>
            <a:ext cx="4447969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447518"/>
            <a:ext cx="85010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Y NOSOTROS PERSISTIREMOS EN LA ORACIÓN Y EN EL MINISTERIO DE LA PALABRA.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HECHOS 6:4</a:t>
            </a:r>
          </a:p>
          <a:p>
            <a:endParaRPr lang="es-MX" sz="3200" dirty="0" smtClean="0">
              <a:solidFill>
                <a:schemeClr val="bg1"/>
              </a:solidFill>
            </a:endParaRP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ENSEÑALE LOS PRECEPTOS Y LAS LEYES,  MUÉSTRALES EL CAMINO POR DONDE DEBEN ANDAR Y LO QUE HAN DE HACER.</a:t>
            </a:r>
          </a:p>
          <a:p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EXODO 18:20</a:t>
            </a:r>
          </a:p>
          <a:p>
            <a:r>
              <a:rPr lang="es-MX" sz="2400" dirty="0">
                <a:solidFill>
                  <a:schemeClr val="bg1"/>
                </a:solidFill>
              </a:rPr>
              <a:t> </a:t>
            </a:r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                  </a:t>
            </a:r>
          </a:p>
          <a:p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610136"/>
            <a:ext cx="90011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Y EL MISMO (DIOS) CONSTITUYO A UNOS, APOSTOLES, A  OTROS, PROFETAS, A OTROS, EVANGELÍSTAS, A OTROS PASTORES Y MAESTROS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A FIN DE PERFECCIONAR A LOS SANTOS (HERMANOS) PARA ( </a:t>
            </a:r>
            <a:r>
              <a:rPr lang="es-MX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HAN DE HACER</a:t>
            </a:r>
            <a:r>
              <a:rPr lang="es-MX" sz="3200" dirty="0" smtClean="0">
                <a:solidFill>
                  <a:schemeClr val="bg1"/>
                </a:solidFill>
              </a:rPr>
              <a:t>) LA OBRA DEL MINISTERIO PARA LA EDIFICACIÓN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DEL CUERPO DE CRISTO.</a:t>
            </a:r>
          </a:p>
          <a:p>
            <a:r>
              <a:rPr lang="es-MX" sz="2800" dirty="0">
                <a:solidFill>
                  <a:schemeClr val="bg1"/>
                </a:solidFill>
              </a:rPr>
              <a:t> </a:t>
            </a:r>
            <a:r>
              <a:rPr lang="es-MX" sz="28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EFESIOS 4:11-12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                                                          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500042"/>
            <a:ext cx="86439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ADEMAS ESCOJE TU DE ENTRE TODO EL PUEBLO VARONES DE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VIRTUD TEMEROSO DE DIOS, VARONES DE VERDAD QUE ABORREZCAN LA AVARÍCIA; Y PONLOS  SOBRE EL PUEBLO POR JEFES DE MILLARES, DE CENTENAS, DE CINCUENTA Y DE DIÉZ.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                                                                  </a:t>
            </a:r>
            <a:r>
              <a:rPr lang="es-MX" sz="4000" dirty="0" smtClean="0">
                <a:solidFill>
                  <a:schemeClr val="bg1"/>
                </a:solidFill>
              </a:rPr>
              <a:t>EXODO 18:21 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142852"/>
            <a:ext cx="87154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sz="2800" dirty="0" smtClean="0">
                <a:solidFill>
                  <a:schemeClr val="bg1"/>
                </a:solidFill>
              </a:rPr>
              <a:t>EL MODELO AUTOCRÁTICO DE HACER SOLO TODAS LAS COSAS   “NO ESTA BIEN”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DIOS PROVEE UN MODELO DE TRABAJO A TRAVEZ DE JETRO.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“OYE AHORA MI VOZ” YO TE ACONSEJARÉ Y DIOS ESTARÁ CONTIGO.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EXODO 18:19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PRESENTA TU POR EL PUEBLO DELANTE DE DIOS Y SOMETE TU LOS ASUNTOS  A DIOS.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EXODO 18:19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428604"/>
            <a:ext cx="88582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3200" dirty="0" smtClean="0">
              <a:solidFill>
                <a:schemeClr val="bg1"/>
              </a:solidFill>
            </a:endParaRP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BUSCAD, PUES, HERMANOS, DE ENTRE VOSOTROS A SIETE VARONES DE BUEN TESTIMONIO, LLENOS DEL ESPÍRITU SANTO Y DE SABIDURÍA A QUIENES </a:t>
            </a:r>
            <a:r>
              <a:rPr lang="es-MX" sz="3200" b="1" u="sng" dirty="0" smtClean="0">
                <a:solidFill>
                  <a:schemeClr val="bg1"/>
                </a:solidFill>
              </a:rPr>
              <a:t>ENCARGUEMOS</a:t>
            </a:r>
            <a:r>
              <a:rPr lang="es-MX" sz="3200" dirty="0" smtClean="0">
                <a:solidFill>
                  <a:schemeClr val="bg1"/>
                </a:solidFill>
              </a:rPr>
              <a:t> ESTE TRABAJO.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</a:t>
            </a:r>
            <a:r>
              <a:rPr lang="es-MX" sz="3200" dirty="0" smtClean="0">
                <a:solidFill>
                  <a:schemeClr val="bg1"/>
                </a:solidFill>
              </a:rPr>
              <a:t>HECHOS 6:3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714356"/>
            <a:ext cx="82153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…….. </a:t>
            </a:r>
            <a:r>
              <a:rPr lang="es-MX" sz="3200" dirty="0" smtClean="0">
                <a:solidFill>
                  <a:schemeClr val="bg1"/>
                </a:solidFill>
              </a:rPr>
              <a:t>PONLOS (CONSTITÚYELOS) SOBRE EL PUEBLO POR JEFES DE MILLARES (MIL) DE CENTENAS (CIEN) DE CINCUENTA Y DIÉZ.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000" dirty="0" smtClean="0">
                <a:solidFill>
                  <a:schemeClr val="bg1"/>
                </a:solidFill>
              </a:rPr>
              <a:t>                                                                                </a:t>
            </a:r>
            <a:r>
              <a:rPr lang="es-MX" sz="2800" dirty="0" smtClean="0">
                <a:solidFill>
                  <a:schemeClr val="bg1"/>
                </a:solidFill>
              </a:rPr>
              <a:t>EXODO 18:21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PARA ESTO YO FUI CONSTITUIDO PREDICADOR Y APOSTOL Y MAESTRO DE GENTILES EN FE Y VERDAD.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es-MX" sz="2800" dirty="0" smtClean="0">
                <a:solidFill>
                  <a:schemeClr val="bg1"/>
                </a:solidFill>
              </a:rPr>
              <a:t>1° TIMOTEO 2:7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357166"/>
            <a:ext cx="8858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SOBRE CIENTO, SOBRE CINCUENTA Y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558241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42976" y="285728"/>
            <a:ext cx="68580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SOBRE CIENTO,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CINCUENTA </a:t>
            </a:r>
            <a:r>
              <a:rPr lang="es-MX" sz="2800" dirty="0" smtClean="0">
                <a:solidFill>
                  <a:schemeClr val="bg1"/>
                </a:solidFill>
              </a:rPr>
              <a:t>Y SOBRE DIEZ.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98313"/>
            <a:ext cx="9144000" cy="455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57166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CIENTO</a:t>
            </a:r>
            <a:r>
              <a:rPr lang="es-MX" sz="2800" dirty="0" smtClean="0">
                <a:solidFill>
                  <a:schemeClr val="bg1"/>
                </a:solidFill>
              </a:rPr>
              <a:t>, SOBRE CINCUENTA Y 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1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57166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MIL</a:t>
            </a:r>
            <a:r>
              <a:rPr lang="es-MX" sz="2800" dirty="0" smtClean="0">
                <a:solidFill>
                  <a:schemeClr val="bg1"/>
                </a:solidFill>
              </a:rPr>
              <a:t>, SOBRE CIENTO, SOBRE CINCUENTA Y 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470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57391" y="357166"/>
            <a:ext cx="6786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0430" y="1000108"/>
            <a:ext cx="5426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</a:rPr>
              <a:t>LA ESTRATEGIA DE JETRO</a:t>
            </a:r>
          </a:p>
          <a:p>
            <a:endParaRPr lang="es-MX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4800" b="1" dirty="0" smtClean="0">
                <a:solidFill>
                  <a:schemeClr val="bg1"/>
                </a:solidFill>
              </a:rPr>
              <a:t>PRINCIPIOS BASICOS</a:t>
            </a:r>
          </a:p>
          <a:p>
            <a:r>
              <a:rPr lang="es-MX" sz="4800" b="1" dirty="0" smtClean="0">
                <a:solidFill>
                  <a:schemeClr val="bg1"/>
                </a:solidFill>
              </a:rPr>
              <a:t>PARA DELEGAR</a:t>
            </a:r>
          </a:p>
        </p:txBody>
      </p:sp>
      <p:pic>
        <p:nvPicPr>
          <p:cNvPr id="18434" name="Picture 2" descr="http://idcreconciliacion.com/yahoo_site_admin/assets/images/SUPPORT_GROUP218x324.175185321_st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6"/>
            <a:ext cx="3563857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71472" y="785794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/>
                </a:solidFill>
              </a:rPr>
              <a:t>Ministerios la Misión</a:t>
            </a:r>
            <a:endParaRPr lang="es-MX" sz="96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535782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</a:rPr>
              <a:t>Pastor: Elías Páez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9" y="357166"/>
            <a:ext cx="87868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</a:rPr>
              <a:t>          LA ESTRATEGIA DE JETRO</a:t>
            </a: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VIENDO EL SUEGRO DE MOISES TODO LO QUE EL HACIA CON EL PUEBLO DIJO: </a:t>
            </a:r>
            <a:r>
              <a:rPr lang="es-MX" sz="3200" b="1" u="sng" dirty="0" smtClean="0">
                <a:solidFill>
                  <a:schemeClr val="bg1"/>
                </a:solidFill>
              </a:rPr>
              <a:t>¿QUE ES ESTO QUE HACES</a:t>
            </a:r>
            <a:r>
              <a:rPr lang="es-MX" sz="3200" dirty="0" smtClean="0">
                <a:solidFill>
                  <a:schemeClr val="bg1"/>
                </a:solidFill>
              </a:rPr>
              <a:t> TU CON EL PUEBLO?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¿PORQUE TE SIENTAS </a:t>
            </a:r>
            <a:r>
              <a:rPr lang="es-MX" sz="3200" b="1" u="sng" dirty="0" smtClean="0">
                <a:solidFill>
                  <a:schemeClr val="bg1"/>
                </a:solidFill>
              </a:rPr>
              <a:t>TU SOLO</a:t>
            </a:r>
            <a:r>
              <a:rPr lang="es-MX" sz="3200" dirty="0" smtClean="0">
                <a:solidFill>
                  <a:schemeClr val="bg1"/>
                </a:solidFill>
              </a:rPr>
              <a:t>, Y TODO EL PUEBLO ESTA </a:t>
            </a:r>
            <a:r>
              <a:rPr lang="es-MX" sz="3200" b="1" u="sng" dirty="0" smtClean="0">
                <a:solidFill>
                  <a:schemeClr val="bg1"/>
                </a:solidFill>
              </a:rPr>
              <a:t>DELANTE DE TI </a:t>
            </a:r>
            <a:r>
              <a:rPr lang="es-MX" sz="3200" dirty="0" smtClean="0">
                <a:solidFill>
                  <a:schemeClr val="bg1"/>
                </a:solidFill>
              </a:rPr>
              <a:t>DESDE LA MAÑANA HASTA LA TARDE?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 </a:t>
            </a:r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GENESIS 18:14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357166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JETRO ERA UN SACERDOTE DE MADIAN, SABÍA COMO MANEJAR MEJOR UN ORGANISMO RELIGIOSO QUE SU YERNO MOISES, QUE SOLO CONOCÍA  EL 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METODO DEL ESTATISMO EGIPCIO EL CUAL NO ERA APROPIADO PARA ESTA NUEVA COMUNIDAD DE HIJOS DE DIOS.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MOISES RESPONDIÓ  A SU SUEGRO PORQUE EL PUEBLO VIENE A MI PARA CONSULTAR A DIOS .</a:t>
            </a:r>
          </a:p>
          <a:p>
            <a:r>
              <a:rPr lang="es-MX" sz="2800" dirty="0">
                <a:solidFill>
                  <a:schemeClr val="bg1"/>
                </a:solidFill>
              </a:rPr>
              <a:t> </a:t>
            </a:r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EXODO 18:15    </a:t>
            </a:r>
            <a:r>
              <a:rPr lang="es-MX" sz="2800" dirty="0" smtClean="0"/>
              <a:t>                             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357166"/>
            <a:ext cx="9001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JETRO PODÍA VER FACILMENTE QUE MOISES ESTABA DISTORSIONANDO LA  NATURALEZA 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DE SU LLAMADO DIVINO COMO CABEZA DE ISRAEL,  EJERCIENDO ASI UN MODELO DE LIDERAZGO AUTOCRÁTICO.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b="1" i="1" u="sng" dirty="0" smtClean="0">
                <a:solidFill>
                  <a:schemeClr val="bg1"/>
                </a:solidFill>
              </a:rPr>
              <a:t>AUTOCRÁTICO </a:t>
            </a:r>
            <a:r>
              <a:rPr lang="es-MX" sz="2800" u="sng" dirty="0" smtClean="0">
                <a:solidFill>
                  <a:schemeClr val="bg1"/>
                </a:solidFill>
              </a:rPr>
              <a:t>:</a:t>
            </a:r>
            <a:r>
              <a:rPr lang="es-MX" sz="2800" dirty="0" smtClean="0">
                <a:solidFill>
                  <a:schemeClr val="bg1"/>
                </a:solidFill>
              </a:rPr>
              <a:t>DESCRIBE  A  UN LÍDER QUE POR LO GENERAL TIENDE A CENTRAR LA AUTORIDAD  Y LIMITA LA PARTICIPACIÓN DE SUS SUBORDINADOS.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857232"/>
            <a:ext cx="8858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i="1" u="sng" dirty="0" smtClean="0">
                <a:solidFill>
                  <a:schemeClr val="bg1"/>
                </a:solidFill>
              </a:rPr>
              <a:t>DEMOCRÁTICO:  </a:t>
            </a:r>
            <a:r>
              <a:rPr lang="es-MX" sz="3200" dirty="0" smtClean="0">
                <a:solidFill>
                  <a:schemeClr val="bg1"/>
                </a:solidFill>
              </a:rPr>
              <a:t>LOS LÍDERES DE ESTE MODELO DESCRIBEN A UN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DIRIGENTE QUE TIENDE A INVOLUCRAR A LOS SUBORDINADOS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EN LA TOMA DE DESICIONES DELEGANDO AUTORIDAD Y ALENTANDO LA PARTICIPACIÓN EN LA VISIÓN Y LAS  METAS DE TRABAJO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571480"/>
            <a:ext cx="8858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3200" b="1" i="1" u="sng" dirty="0" smtClean="0">
                <a:solidFill>
                  <a:schemeClr val="bg1"/>
                </a:solidFill>
              </a:rPr>
              <a:t>TEOCRÁTICO:  </a:t>
            </a:r>
            <a:r>
              <a:rPr lang="es-MX" sz="3200" dirty="0" smtClean="0">
                <a:solidFill>
                  <a:schemeClr val="bg1"/>
                </a:solidFill>
              </a:rPr>
              <a:t>DEL GRIEGO TEOS (DIOS) Y CRACIA  (GOBIERNO) 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PODIAMOS DEFINIRLO COMO EL GOBIERNO DE DIOS O SOCIEDAD </a:t>
            </a:r>
          </a:p>
          <a:p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EN QUE LA AUTORIDAD  CONSIDERADA EMANA DE </a:t>
            </a:r>
            <a:r>
              <a:rPr lang="es-MX" sz="3200" b="1" u="sng" dirty="0" smtClean="0">
                <a:solidFill>
                  <a:schemeClr val="bg1"/>
                </a:solidFill>
              </a:rPr>
              <a:t>DIOS BAJO SU ORDEN DIVÍNO.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428604"/>
            <a:ext cx="8786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AHORA BIEN, HAY DIVERSIDAD DE DONES, PERO EL ESPÍRITU ES EL MISMO.  Y </a:t>
            </a:r>
            <a:r>
              <a:rPr lang="es-MX" sz="2800" b="1" u="sng" dirty="0" smtClean="0">
                <a:solidFill>
                  <a:schemeClr val="bg1"/>
                </a:solidFill>
              </a:rPr>
              <a:t>HAY DIVERSIDAD DE MINISTERIOS</a:t>
            </a:r>
            <a:r>
              <a:rPr lang="es-MX" sz="2800" dirty="0" smtClean="0">
                <a:solidFill>
                  <a:schemeClr val="bg1"/>
                </a:solidFill>
              </a:rPr>
              <a:t>, PERO EL SEÑOR ES EL MISMO. Y </a:t>
            </a:r>
            <a:r>
              <a:rPr lang="es-MX" sz="2800" b="1" u="sng" dirty="0" smtClean="0">
                <a:solidFill>
                  <a:schemeClr val="bg1"/>
                </a:solidFill>
              </a:rPr>
              <a:t>HAY DIVERSIDAD DE OPERACIONES</a:t>
            </a:r>
            <a:r>
              <a:rPr lang="es-MX" sz="2800" dirty="0" smtClean="0">
                <a:solidFill>
                  <a:schemeClr val="bg1"/>
                </a:solidFill>
              </a:rPr>
              <a:t>, PERO DIOS,QUE HACE TODAS LAS COSAS EN TODOS, ES EL MISMO.</a:t>
            </a: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1° CORÍNTIOS 12:4-6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POR LA RAZÓN QUE FUERA, JETRO ENTENDIÓ MEJOR LA SABIDURÍA DE UNA ADMINISTRACIÓN DESCENTRALIZADA CON UNA DIVISIÓN PIADOSA DEL TRABAJO.</a:t>
            </a:r>
          </a:p>
          <a:p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285728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</a:rPr>
              <a:t>JETRO PRESENTÓ CON HABILIDAD ESTE CONCEPTO, SUBRAYANDO LAS CONSECUENCIAS DEL METODO DE MINISTERIO ESCOGIDO POR MOISES.</a:t>
            </a:r>
          </a:p>
          <a:p>
            <a:endParaRPr lang="es-MX" sz="3600" dirty="0" smtClean="0">
              <a:solidFill>
                <a:schemeClr val="bg1"/>
              </a:solidFill>
            </a:endParaRPr>
          </a:p>
          <a:p>
            <a:r>
              <a:rPr lang="es-MX" sz="3600" dirty="0" smtClean="0">
                <a:solidFill>
                  <a:schemeClr val="bg1"/>
                </a:solidFill>
              </a:rPr>
              <a:t>ENTONCES EL SUEGRO DE MOISES LE DIJO: </a:t>
            </a:r>
            <a:r>
              <a:rPr lang="es-MX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ESTA BIEN LO QUE HACES.”</a:t>
            </a:r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dirty="0" smtClean="0">
                <a:solidFill>
                  <a:schemeClr val="bg1"/>
                </a:solidFill>
              </a:rPr>
              <a:t>DESFALLECERAS DEL </a:t>
            </a:r>
            <a:r>
              <a:rPr lang="es-MX" sz="2400" dirty="0" smtClean="0">
                <a:solidFill>
                  <a:schemeClr val="bg1"/>
                </a:solidFill>
              </a:rPr>
              <a:t>TODO, TU, Y TAMBIÉN ESTE PUEBLO QUE ESTA CONTIGO: PORQUE EL TRABAJO ES DEMASIADO PESADO PARA TI; </a:t>
            </a:r>
            <a:r>
              <a:rPr lang="es-MX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PODRAS HACERLO TU SOLO.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                                       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				</a:t>
            </a:r>
            <a:r>
              <a:rPr lang="es-MX" sz="2400" dirty="0" smtClean="0">
                <a:solidFill>
                  <a:schemeClr val="bg1"/>
                </a:solidFill>
              </a:rPr>
              <a:t>EXODO 18:17-18</a:t>
            </a:r>
            <a:endParaRPr lang="es-MX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824</Words>
  <Application>Microsoft Office PowerPoint</Application>
  <PresentationFormat>Presentación en pantalla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Transición a grupos de amistad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Elías Páez</dc:creator>
  <cp:lastModifiedBy>Elías Páez</cp:lastModifiedBy>
  <cp:revision>17</cp:revision>
  <dcterms:created xsi:type="dcterms:W3CDTF">2009-03-20T23:53:27Z</dcterms:created>
  <dcterms:modified xsi:type="dcterms:W3CDTF">2009-05-27T07:27:08Z</dcterms:modified>
</cp:coreProperties>
</file>