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02" autoAdjust="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16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8099-90B7-B04E-963E-43C4848D8177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8EE2-A584-0E42-B8F0-57CC5155A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8099-90B7-B04E-963E-43C4848D8177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8EE2-A584-0E42-B8F0-57CC5155A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8099-90B7-B04E-963E-43C4848D8177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8EE2-A584-0E42-B8F0-57CC5155A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8099-90B7-B04E-963E-43C4848D8177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8EE2-A584-0E42-B8F0-57CC5155A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8099-90B7-B04E-963E-43C4848D8177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8EE2-A584-0E42-B8F0-57CC5155A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8099-90B7-B04E-963E-43C4848D8177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8EE2-A584-0E42-B8F0-57CC5155A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8099-90B7-B04E-963E-43C4848D8177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8EE2-A584-0E42-B8F0-57CC5155A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8099-90B7-B04E-963E-43C4848D8177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8EE2-A584-0E42-B8F0-57CC5155A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8099-90B7-B04E-963E-43C4848D8177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8EE2-A584-0E42-B8F0-57CC5155A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8099-90B7-B04E-963E-43C4848D8177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8EE2-A584-0E42-B8F0-57CC5155A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8099-90B7-B04E-963E-43C4848D8177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8EE2-A584-0E42-B8F0-57CC5155A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8099-90B7-B04E-963E-43C4848D8177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08EE2-A584-0E42-B8F0-57CC5155A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8653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6113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0249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0109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912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8983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9099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584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793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6407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1916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05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6175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California State University: Long Beach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Acts 2:38</dc:title>
  <dc:creator>Ismael Martin del Campo</dc:creator>
  <cp:lastModifiedBy>Oralia</cp:lastModifiedBy>
  <cp:revision>33</cp:revision>
  <dcterms:created xsi:type="dcterms:W3CDTF">2012-06-01T21:26:06Z</dcterms:created>
  <dcterms:modified xsi:type="dcterms:W3CDTF">2013-04-02T15:41:02Z</dcterms:modified>
</cp:coreProperties>
</file>