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050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399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47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52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37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58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010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59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170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128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833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4EB11-208C-A249-80DF-6664A9D706C6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9FAE-063D-B84D-8897-882ADD8CC4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564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3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80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05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73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85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62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96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2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51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08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26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03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91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23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81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1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37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32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04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400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7</cp:revision>
  <dcterms:created xsi:type="dcterms:W3CDTF">2012-09-21T05:53:04Z</dcterms:created>
  <dcterms:modified xsi:type="dcterms:W3CDTF">2013-04-02T15:34:46Z</dcterms:modified>
</cp:coreProperties>
</file>