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32"/>
  </p:notesMasterIdLst>
  <p:sldIdLst>
    <p:sldId id="256" r:id="rId2"/>
    <p:sldId id="270" r:id="rId3"/>
    <p:sldId id="271" r:id="rId4"/>
    <p:sldId id="257" r:id="rId5"/>
    <p:sldId id="258" r:id="rId6"/>
    <p:sldId id="259" r:id="rId7"/>
    <p:sldId id="272" r:id="rId8"/>
    <p:sldId id="273" r:id="rId9"/>
    <p:sldId id="274" r:id="rId10"/>
    <p:sldId id="275" r:id="rId11"/>
    <p:sldId id="276" r:id="rId12"/>
    <p:sldId id="260" r:id="rId13"/>
    <p:sldId id="277" r:id="rId14"/>
    <p:sldId id="278" r:id="rId15"/>
    <p:sldId id="261" r:id="rId16"/>
    <p:sldId id="279" r:id="rId17"/>
    <p:sldId id="283" r:id="rId18"/>
    <p:sldId id="262" r:id="rId19"/>
    <p:sldId id="280" r:id="rId20"/>
    <p:sldId id="263" r:id="rId21"/>
    <p:sldId id="281" r:id="rId22"/>
    <p:sldId id="264" r:id="rId23"/>
    <p:sldId id="282" r:id="rId24"/>
    <p:sldId id="284" r:id="rId25"/>
    <p:sldId id="285" r:id="rId26"/>
    <p:sldId id="267" r:id="rId27"/>
    <p:sldId id="286" r:id="rId28"/>
    <p:sldId id="268" r:id="rId29"/>
    <p:sldId id="287" r:id="rId30"/>
    <p:sldId id="269" r:id="rId3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FF9448-CA6D-46D7-95AD-BA550A82D79F}" type="datetimeFigureOut">
              <a:rPr lang="es-MX" smtClean="0"/>
              <a:pPr/>
              <a:t>16/7/16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BDAA9-28A3-4D04-A80A-C5E61FA06AC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8BDAA9-28A3-4D04-A80A-C5E61FA06AC9}" type="slidenum">
              <a:rPr lang="es-MX" smtClean="0"/>
              <a:pPr/>
              <a:t>25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16/7/16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‹Nr.›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El TRABAJO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237626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6600" b="1" dirty="0" smtClean="0"/>
              <a:t>EL CARACTER DEL LIDER Y EL TRABAJO  </a:t>
            </a:r>
            <a:endParaRPr lang="en-US" sz="6600" b="1" dirty="0"/>
          </a:p>
        </p:txBody>
      </p:sp>
      <p:pic>
        <p:nvPicPr>
          <p:cNvPr id="1026" name="Picture 2" descr="C:\Users\Elías Páez\Desktop\4792571-el-trabajo-en-equip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20888"/>
            <a:ext cx="7632848" cy="3840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TRABAJANDO PARA DIOS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 smtClean="0"/>
              <a:t>.GALATAS 6:9-10</a:t>
            </a:r>
          </a:p>
          <a:p>
            <a:r>
              <a:rPr lang="es-MX" dirty="0" smtClean="0"/>
              <a:t> No nos cansemos, pues, de hacer bien; porque a su tiempo segaremos, si no desmayamos.</a:t>
            </a:r>
          </a:p>
          <a:p>
            <a:r>
              <a:rPr lang="es-MX" b="1" dirty="0" smtClean="0"/>
              <a:t>10.</a:t>
            </a:r>
            <a:r>
              <a:rPr lang="es-MX" dirty="0" smtClean="0"/>
              <a:t> Así que, según tengamos oportunidad, hagamos bien a todos, y mayormente a los de la familia de la fe.</a:t>
            </a:r>
          </a:p>
          <a:p>
            <a:r>
              <a:rPr lang="es-MX" b="1" dirty="0" smtClean="0"/>
              <a:t>COLOSENSES 3:23-24</a:t>
            </a:r>
            <a:r>
              <a:rPr lang="es-MX" dirty="0" smtClean="0"/>
              <a:t> </a:t>
            </a:r>
          </a:p>
          <a:p>
            <a:r>
              <a:rPr lang="es-MX" dirty="0" smtClean="0"/>
              <a:t>Y todo lo que hagáis, hacedlo de corazón, como para el Señor y no para los hombres;</a:t>
            </a:r>
          </a:p>
          <a:p>
            <a:r>
              <a:rPr lang="es-MX" b="1" dirty="0" smtClean="0"/>
              <a:t>24.</a:t>
            </a:r>
            <a:r>
              <a:rPr lang="es-MX" dirty="0" smtClean="0"/>
              <a:t> sabiendo que del Señor recibiréis la recompensa de la herencia, porque a Cristo el Señor servís.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ERRORES QUE COMETEN LOS LIDERES QUE NO TRABAJAN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b="1" dirty="0" smtClean="0"/>
              <a:t>PIENSAN QUE TRABAJAN PARA SU AUTORIDAD</a:t>
            </a:r>
          </a:p>
          <a:p>
            <a:r>
              <a:rPr lang="es-MX" sz="2800" b="1" dirty="0" smtClean="0"/>
              <a:t>ESPERAN RECOMPENSA DE LOS HOMBRES</a:t>
            </a:r>
          </a:p>
          <a:p>
            <a:r>
              <a:rPr lang="es-MX" sz="2800" b="1" dirty="0" smtClean="0"/>
              <a:t>ESPERAN QUE SUS DICIPULOS LOS VALOREN Y SINO SE SIENTEN DECEPCIONADOS</a:t>
            </a:r>
          </a:p>
          <a:p>
            <a:r>
              <a:rPr lang="es-MX" sz="2800" b="1" dirty="0" smtClean="0"/>
              <a:t>TRABAJAN POR EMOCIONES</a:t>
            </a:r>
          </a:p>
          <a:p>
            <a:r>
              <a:rPr lang="es-MX" sz="2800" b="1" dirty="0" smtClean="0"/>
              <a:t>TRABAJAN POR SENTIMIENTOS Y NO POR DECISION DE SERVIR A CRISTO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b="1" dirty="0" smtClean="0">
                <a:solidFill>
                  <a:schemeClr val="tx1"/>
                </a:solidFill>
              </a:rPr>
              <a:t>EL LIDER CON PEREZA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8000" b="1" u="sng" dirty="0" smtClean="0"/>
              <a:t>TIENE POBREZA </a:t>
            </a:r>
          </a:p>
          <a:p>
            <a:pPr algn="ctr">
              <a:buNone/>
            </a:pPr>
            <a:endParaRPr lang="es-MX" sz="4800" dirty="0" smtClean="0"/>
          </a:p>
          <a:p>
            <a:pPr algn="ctr">
              <a:buNone/>
            </a:pPr>
            <a:endParaRPr lang="es-MX" sz="4800" dirty="0" smtClean="0"/>
          </a:p>
          <a:p>
            <a:pPr algn="ctr">
              <a:buNone/>
            </a:pPr>
            <a:endParaRPr lang="es-MX" sz="4800" dirty="0" smtClean="0"/>
          </a:p>
        </p:txBody>
      </p:sp>
      <p:sp>
        <p:nvSpPr>
          <p:cNvPr id="21506" name="AutoShape 2" descr="data:image/jpg;base64,/9j/4AAQSkZJRgABAQAAAQABAAD/2wCEAAkGBhQRERUUEhQWFRUWGRoVGBgWGBwcGhoiFx4bHh4WHxkcGyYfGBslGhwcIDEgJCcpLCwsHSAxNTAqNSYrLikBCQoKDgwOGg8PGiklHyQpLiksLCwsKSktLSkpKiwvMCwuKS8pLCwpKSw0LCwvLCksLCwsLCwsLCwpLCksLCksLP/AABEIAKMAoAMBIgACEQEDEQH/xAAcAAACAwEBAQEAAAAAAAAAAAAABgQFBwMCAQj/xABEEAACAQMCBAMFBAYIBAcAAAABAgMABBESIQUGMUETIlEHMmFxgRQjQpFScoKSobEVM0NTYqLB0SQ0k+ElY3Sy0uLw/8QAGQEAAgMBAAAAAAAAAAAAAAAAAAECAwQF/8QALxEAAgIBBAAEAwcFAAAAAAAAAAECAxEEEiExE0FRYQVxsSIyQoGRodEUJGKiwf/aAAwDAQACEQMRAD8A22iiikMKKKKACiiigAoqBxni6W0Yd9RLMI0Rd2dmOFRR3J3PoACTsKVeb+aDZoplYvM4JSGNisagfiZh5nAyBnbURsopSltWWTrrlZLbHsdpZQoLMQAASSTgADqST0GO9Ud/x/MZkV0ghH9vN0b9RSRqB7Mdj2DClnl+wuPDkvOKTvoI8QW5YiJB21J+I+iknHfJpA43xp72fxpdTlm0wx9dIJwqqv6R2yepJqmdyiuDdpdBK6bTaSXbNBn9ofDlbHj3M7dyglIP7ulcfIVacK4jbXmTY3kiyAbrrLFcfpQy52z3GPn0pNtPZXMRmSaOOUqWWMDUP2mzv2Gw+tKM3D5be5OS0FxGdSsu3yZTjDKRt6HO/pVXjST+0jWtBRbmNM8y9zYrjnF7JlTiKBEY4W6iBMJPYOmS8DH08y7e92potrlZEDowZWGVZSCCD3BGxHxpJ5Q5pj4lC1rdqhnC+dSBplX+8UflkfhO/TFLvEuG3PA5fEtGP2Vm9xiSgJ/A6/h32Egwexz3v8RYz5HOWlk5Ot8S9H5mu4opY5X5+gvMJvFMf7J++OpRukg+W/qBTPmrE0+UZpwlB7ZLDCivtfKZEKCM0UUAFFFFABRRRQAUUV8ZsUALV7KrXbzykCGyjIGegeRdTv8ANYtKj9dqS+Urc8U4hJdT7pEQwU9BnPhx/JQNR/xH4175t4wE4bGPda9le5b9Qtr3/Z8MfGpFvEeG8Ekc7S3G/wAQZcKo+ap/HNZpvMseS5Orp4bKHJfek9q+XmLvOnNUt7M0aZMAfRFGu5kI21kD3snOB6b0x8qcmx2K/beIMkbKMqrHyxfEn8Uny6dBk1D9ndlHb28/EZf6uFGWP4BBlyPiSAo/70u2nF/6RvIf6SdzG7AKitpjiZvcUADpnCljvk5qMI/jmab5tJ6ejqK5fqdeKc+SS38lzEv3BVIdDqNbRKctpOcx6yS2B6LnpWlcb5fh4laoUOCyiSGUDoSMjPqp6Ff9cYVfaLycluqXFsgRB5JVXOPN7snfudJ+Yrj7PueYrNHtbuTSoOuIhWfAY+ZDpBIAbcZHc+lNybm4yKXVBaeN9Ha7+YnsZYJv7q4gf91l/mpz9Qa2Hl3jcXFLM5UE+5NE2+k43H6pG4PcfEVnfPNxDeXaS2gZzpKykqUU6fdIJGScEjp2FReVL25tbmRrcRhsBHik1kOCcq+Rj44I+INUKUYNxb4Neq/uqo29T+px5o4Y1pcPDuMESQtk5IB2ORg6lIwSN/zrT+WObPFhjlJzEcRyZPmgk6aWJ3aNidmJyMjOQchB5nu728ljjuBDEAHaNo4yfMBllYsxYjSPw4zgnGwpV4JzHOjMLZlLzqYXhKgq/UbjIyRnIOcnJAz0q6jDb2PKM2sn4tMXasTX7o/TDCvtKnC+d7SKOKG4uPDmCIrfaFeEsygBjmVQDkgnrTPBcrIoZGVlPQqQQfqCRWs4pUcJfRcSoerlj36qSTsf8Dp88H0q7ql4bMz3EjYGBqHTfAIVfz0MflirqkgCiiimAUUUUAFVfNNwUtJivvMhjT9aTyL/AJmFWlLvNV4i6C5HhwH7TIO/3YPhr82kwQO+k0m8LI0m3hCFxSwF3xmG16xWyJHjsFjAZh9TpFHta4usk0dsHAEeHcnopbYZ+QINS/Z55Uu+KXJwG1HPwB1Nj9rCj9Ws541xUM/jXCswmmEkirjUU1AlRnb3cKKyP6nfrilJvyrj/sOfGuYbaVLWyjbTw6NoxLKQQZ9J6KDg+HqwzP8AHbpUHnq0glu/+BdHVlAfRskbJsCrjZzjsucFeu9R+J8aTiFwkskSR+XREi9AANY1HYOxVsjbAww7Gmyx4VHHggb42Ppt29BWTW6yNK24+QaSnbi3Pecr1KLinFL+YQW9zPqhkVlcKgQuyDIViDkgg5O+DpO1SrLl9ABgKB6ADt/+6145km8yh9SrnKOoyVYe66/pEbgp1ZScdMUcu/abraC4s2lUeaKVHjJI7oyswdf8QwR3ANZ29RqYKUGi3dXpk+O/zLyCzVPdXFQOMQhbq0lGMs7W747qylh+TLt866WvC+MMzBrS3QD8Rn2PywGP8KoOKjiD3SxRx20ksBMjaJsoCQU0anCjUAxJUZPQnFZ6fh+pU8z80137FMtZVJZ3DHzJlbdpOpjKyg9/IQT9CuoYpd4LyHAl1D4qForhTC6lseG+5WVT0IbTjT6v32rrzWXiENvcXSNNMQZIbePUETuC+osxb3F2XJPoK+cZml+02ORp8W7hXT1wFZWIB+BVd/8AStWkqt00o1trl/sVWyruqlL0+pb8w8nz2MTeGwktACWV0Msaj/zbY58vfxYNDLuSh61VeziSKG/jVJZLIy+bwAwmtLkb7wyE5Q57HURgrnOQNuIzSXw72ax29740TL9nJMptnQMqS9pYs/1OPh8umMd04pdcIfwpniP4vMvplQAy/lhh6gn0NXVVPE2+9jC++Cu/zPQ/sB/pVtSQBRRQKYBRRXiaUKpZjgKCSfQAZJ/KgCu5j4/HZW7TSdBso7sx6IPiT/qe1ZgbibipW3iDLrZZbmQ74PptsFUbInfGT3q+5xtbaeaOa/uDHCifdWyn7wltzIwGSDjbGNu57UpcZ9ooSM2/D4vs8W+SuPFbPU5G0fzJLfKs9ry8ZOro68R3qP2vV8Jfyyw5949GiLYW+Ft4QBKw/EV3EeR1wd2PdtuxpCmgLKZZQQjeQLjt/vnzflUiXhsxMaOhQy6fDUg485wGOfeJ+NOHP3AY7X7NCnTwmz6sQVBY/Hc1BPbmcu10dBQi1DTwfD5b9WKvI/D2YSa3DrGygJ+IYyUkX0O7Adjkj0rRra7VzhTnbPzB7/8Aes741wGW0gglV9JnQqG7ENvoPr2PqCMiqizvLppkjeTSQ2oFn8PPYssnZiOuDgkb5NYdZoXe97lx9Ciu5Vrw8Z9zV2s1uHkWRTJFEiPJEGCh/EbAyxIGhFVnO4zgb7UcZ5H4U0Imk/4VVJ+8SRo91JGcNnJyNjjJHTY1F8BhpdLjRIF0Mz6JFkU/gkXAEinY5wP4mvEdhHNIvi3EM+gARxRKixxgbeWLU2PmayU2xqrW1vj2fJVdTOyzl8HPl7g1peHTFxi9mVTvC0xRiPTcBip9Vrrd8cThzCCMSXPgqcfZmBaNR0WZSNIbfdgSWxkqCTVldcCglH3sSOBjGpRt8Btt9K+eHb2wCqEj1HCqgxk/ADf8qsXxTnhN+xGGk2vv9ifwHhEEcQMcCGOfeR4gHWbxgM58oPhAsw/DjSDjcgVXD7Zbi+s4gdXgPJcFup0R6kjJP+Jivz0k1zsrVwZUt5JDGXJcM4WFWO5QBE1HtkKQN9zmrHlCzNm7iR0M1y4Bm0+Ty7RwKmR4agZxnIJOPSrqbIWWpylz5Lz5KbK5VRkvU0OoN3xyCJtLyoG/Rzlv3Rk/wqjiee4klimkQRQsFYxaozKWUOEOSTGqqRnSx1k9VGRS/d2XGo2KWcNnBDnyiIrnHYsXG7eu1dls56WRjh5htxK8j+KN/I7QTaQMDPmMe3THyFMFnfxzLridXX1Ugj5bd/h1pA4ZwXjzPma9hiXv5VlP0XQoz+1Vrzdrsh9ugA1RgfaBjCzIRjLY/EjYYN1ALDoaEDWBxooopiClP2jcx/ZbcKuRJMSit2UKNTMexOBgDvn0zTZSl7SeWGvbX7s/exEyIudn8pBQ/EqTj449TUZ52vBdRs8SO/rPJi89zquiLhioYh5WfOo6t8t332wPiBtTB7P+DheJRIyLn7xnUjYYXOMdAVyBUuw4VBfvw240+fWYbodybeMupYeuEHz6VZ+zn77iUsp/Qkf/AKjrj+ArLjDijuO7fC2TXUceyy/Ij8etjccxxx6zpjMOMbadKFyo+u/1qd7Xk+/t9v7OT/3JVXwG78XjfietzN+SBk/ktWXtTybyIZ28A7emZDk/XA/KiTUoSfuOiDr1NMf8c/rkOeYtXBbLbr4XT4xt0+tLfOfC43WxmCgeNbIXAGxZQoO3ruRTnxeLXwCBsZ0JA+fTBAJ/I0m3V34lpbxndoHlj+OlsOm3yOP2aVjaTx6IejrVjjldTkn+YWXs8tja296/ieAQwuVU7xgMV8Zcg5Uba1wdskdCKl8wcgQ2SiRFWa0bBWTYtHq6amX3ozkYftkA9QacOXkxwF+o+6uCCDv1kwaVvZ/x1oEa1uEMtoY2ZgFLeEGOCCoyWiOo7AHSST0ziySi4qL7ZgSshOdseVF4x7CzxHgTRwWkql9M5kbCu5OnViPIycZyMHv0r7/R6orSPbz+RSdeiRcY/wAZHQ9Nz6U78M4nHf381vF5bf7KIbfAK4MDBg4B3GGO3fyio977WPGt5Y5bTOqN0ceKNJypB205xnPyoe1c59uiyDteY+Hl99+TPbM1hZ2yqpcLgyjqx1Almz3IY529K9XPHILtBAmJGnKrpVgcAEMZDjoFAzn1x3rjxWWc2CESoh8KNXkZSWJZV91R1ck/nXo8CcQW93w+IsUiWC4hUAS6ottYHdwSQy53BB3riU6bxc2fiTZZKcYpRku/MuY7WKO2uEiGkJOjkAnbWEPrsMDp09PSncSZjBHpWccuXUsrXsU8MkTSwpJGJF0FvCJViBntqTenrglyZLVGPUjf6da79Sl/TLd2jjWpK14PUbEnzHbGTXPmmINazqdw0Ew/yE10QDV9K88yOBaTMeghlP8AkNV6Z5TC0tqKKK0lYV8NfaQ/atfzaba1gbQbuUxMwODgAbA9gc7/AC+NJvHJKMdzwK/KXhtxLic8ZzFGszpj3cyEgtj5K2/oasfZAn30x9Iox+bMf9K7Nw9YIeKeEAI0t4oIyvUhBKGJ9Trzv8Pgar+TeNLY2V7dOpbS0UYUdWOPdHp738KzP78c+52IST0trXm4opeS2P8ASsaHYi4nJ9djIcfXNXXtSc/bk+ECD83c1U8mcPW4lmuVlaO5SQumnGAsgyH0keYHJG+QOmKn8a4LeXE4eSWKVwgUDRoyBnc6T1yTvj02FZJ31pSg3hmymeNTGcuoxwOPJsQueDrE3eOSH8iwH8x+VZLBJgqx640N8/8AfII+tP8AyvxS6sYfBezMoDMQ0cuPeOcEMu2+d80ncat5VnkMsYiEpMypq1sN8YLYABBOenep2TjOKw1wP4fPZfOOOJPK/U07h6gcBGD1tWP1ZSf5mqH2cLi9cD+5J/zLirmA45fH/pR/Kqn2XENcyn0iUfvN/wDWtUvvRMdefAvfv/04Wi+Dx046NKw/6iZ+u5rpax8MT7bbXXgpN4065KnXpl8yMDg7gPgY9Kh8Zm8PjRJ/v4cftBB/M1O5l5BmuuIXEkEsS6liLLIrdSpGoFf1aik8Sws8hqHHdVKcmk4LlewtcJ4889vBCY8za440YkBSUYBSTuVO2+21MU9/cW0gMMUqXLjJidQ0UmnG7MGCjTkASKQdwDnoJHKnswmhuVmupYmVG8RY4g2NXYksBgA74A6gb1IuL3/xS6R85CxBP1NGdu+Ner6ist9UdPDxYZz/ACZ1b4s/D7RztmvbicXUgiDWoaNraLLGRZgNbCRiN8KCBjcoRkdas+FcyWtvDpM2EYmRS6spCv5gfd6V45VTXfTuudKRLEx/CWZiwX4sqj6a/jTHbcG8NmKyS6WJbwywZAScnSGUlRntnArdRN2VJvzMN0VCbQuJzxalsI8kx7LDBK5P104z9a+z3Mt9KtqYpIYChebxCFkdM40aFJKK52ySCQrYpkm4UWXHiyL6mPQhP1CZH0r3w3hEVuCIlxqOpmJLM56ZZjkscbb04VKHRByyTKKK8u4AJJAA3JPTbvVpE9VSc08um7WIo4jmgkE0TsupQwBGGXIypUkbEdj2rxJz3ZAticPp6mNHkUftRoy/xrtwnm+zujiC5ikbppDgN+4cN/Ckmn0PDQv8bshBaX6Z1YgUkkdS3iEnA6AuSazbg928ixW4QtGJ/HmbttEwVdvkx/L4Vp3PQaJLhyjvDNbmJ9ClijoW0MQN9DB2BONtIzgHNZ57Pr7Dz7Ax+TLj9IKxI+I0gnP+9YtXKUFuR1tE4umUfdFdy7GTJHHHlZC3ghlJUjt1znGw2PXG4pq5f5hhjUpct4Nyu0njHDMV2LBj7wPw6Uv8CtvCvLTOQXeKX5mQnJ+RrQfaHw0zPbw26qLieQkt08sa5Z29QMr8c4FUPTw1NbUjZq7FCcF5OPJXWvNEEsp0zosUY8zMQNRPQDPYDfPrgUs818XW5lLJ/VomhSRjVk5Z/XTsAPr6inxfZtZJEsl5maSMZaZnZenbAb3OwU5/Ol3mblOKT7HJY5CXjiPD6iAGUuJfNllGhGyvfboc5Ufhsa/tQfsUaXW1RtTnnCyMXE30cAHxt41/e0+lLns04gkV1KrsFLx4UEgFiH6Adz5qbeKcqXMsAgFygTCqQbcDCr+jh8hsDvkVVWvD5eEHCQrdG4kCJKCI2UkDCSDBwnlY61PwxnFdCVbc4vyRmhqoR09lfbkyn5x4dci/+0NAyxa4TrUhlGllGWI3U/MY6b1pPD8Ge5Po6L+UanH8f4mqRL2ZuHz3F40YDwu4jQeWNdJ21N5pCRvnbsAK5ct8Ma6SS7eS5iadi0a6ymhVCqjeGfKWIXV5gc5HarIw2ttGS2+VsYxl+FYHGqjjvKlteaTPHll911ZkcA9VDoQcH0ziuUb3sWDIIbhfxCJWik/WAd2Vyf0cr8M1b2l0siK6+6wBGRg7+o7HtjsakzOnjo48L4TFbRiOFAiDoB/EkndifU71LoooAKKKKACsm9rPNri7gsVLLEyiW4x0dWPlQnSfJ5STtvkVrNY57WrZ7biMF5pDRSoLctrdPDZSSD4ibrlTncEHS21Qn914LKsb1km8L4lq2HRehXVgftaQv5VT3N0JLnQy2rx5/Gqa/jg7HPyOaseEQfaDImuQeGqSnDi4Vhk+QsNgjAdsHGT2p2v7KCJY7SG2h/4liWTQPCAVQWkZQPNtpA6EkjpXG02gk255xk6+o1cIPbtyK3FhJHGMXD+CAVKPO66M4wRIvnIBGMMTp7EZIqFPg2LGIgtKRECp1FnkITOrALEg+8R8ac7HkiKABRLcuAMAFwdPodlB+Wc9PzV+FzeNdMWZvBt3ITxU8OQvjTll2wFBONgSTnHcwvpurgnbLKTI03Vyyq1z8jrxrlgs8UsTBXtypQ4z7mMDHQjbof4Vc8G5kTwJ768VUaDMJkVTpKjB8gJJ3dsEA9QB2ouL1EU5cAdM5A6/EmpnLdrDd8Jij0h45INDL2J3D9eh1537GrPhVk55UukUax/ZWexUvrSW/ubcTNI3iSK72wfEUMKgs3ihdmZ8qMHv0yAaYuK8aMmGtlUtGXWDV7pfGhpio3ESKW/WJ27ZueX+Cra2qREKWCgOf02xglj3pM5u4LBZ3Md5EkRAAt2tIsxyTeIdyAr6WI2OkrgjOTsMd1HPbTfsdbKyurxkuI+ITRKdtelFjcDIxHAdipIzrYnbpmpl1OXkSOCR7kRszSs7Z1Pp0qikAKuM5OBgfOqVuALxeaY3qGCVYglvbNsYVbOLjsHy2x07DGDim204HHZO8sYIjEahLeJcKH82ooo/E+wwaWOBqaUskRrqSBbez8E3LRW6u6oPKzJpVVLuQqjOW8xzsu1V32Z5ZHJu7yG6ZSRABgnsrqjBlWIHykqcfpHNMlhY3Ig15RLiRzNIpyyZYY8It7xCqFGoY93YYOKgyvPLtcWOZ1LCOWNlMShsYcSZEi9iQFycbdqCGTlwrg3E7aPw1uILgN5jJcmQyIzDzDy7SoDuB5T2pn4VZmKJUZtTAZdgMamO7Pp/DlsnHaovAeJM6mOVWSeIKJA2DqyDiVWGzIxVsHbcEEAjFWtIAooooAKKKKAA1g3tS5ruzdy20hMcKsuiPSPOBuswJ3O4zkbAjHbB3moXE+CQXK6biKOVfR1Bx8Rnp9KTWRp4eTB+TOdUjuJftcjLBMgU+EiqHcbAuFHUgkZGAdsjrWjRoJuKrFP92I7ctFoYpqYkCRSysCdMZQ4+Od8Uu+0v2aw28Ams7Z2AY+KqsWVV0+94ZycA/o9P5KHJ3Oj2jpqAmjAcac+dQ+knDHI2KjAPqwz0pwkoLaxzTm9yP0JajC4BGxwNyTj4knJPxqFdcqW08rSzQI7lQhLb5CkkbdM74zjOMCqHgHPdpcxgq6xSZ0mOV1RgWOBjfzKexXPpsabbR8ALvnrv8d6k4poqjJxZU8J5HtraV5I197GlWOpY8dQgOdOTvVtw/hiQKyxjAZ3kI7ZkJZsegyakg19qCSXRY25dsCM1SxRWS3EipHD9oRRI+Ix4mGzg6sZOcHv2q6pO5xSztJouITtKsqfdKsTH744YhCn49ILHsACfhTEcuKcViure14lHqVYJFmY486xsMSAgH3dJViPRQe1OUZDAEYIIBB67Y2IrLOU+b+Ha3toraWKO7kKujNqXVKpGQFJCo3unB2JG2Nw48k3JUT2jHV9jkEKMerRlFeLPqwU6Ce+nPejOQaGalyA3v2q7jkB8Bl1W8ylBoOkAx6catWrLajkbdu7HWZ+0rgl3ezoIZWa2VdEkURyyvk+ZkDKXBGMb7em9AF7w5biO3tZbgoLlWW3kAfxPFVmAI1dS+3iD0ww6E031j8VhLw61l8ZyVZYlgidVR9cTApIEQ5UBRgsx1EKu+1T4fa7MM67aNv1ZGX67qai5pPkkot9Go0Ur8se0GC9k8IK8cuC2hhkEDqQ65H0OKaKlkiFFFFABRRRQAVT8T5Os7j+utomJ/FpAb95cGriigBEv/Y1YyAhPFjHoGDKPo4P86puMez2/tkX7Fe3MqLnMZl0sOmNOokMMdsj+NapRSx6DyZNZc2cZtxmW2MyjAOuJlb9+MEf5a6XHtauwP+RROw1yOP5xjvWq0EZpYfqGV6GfcM9sFuUH2iKWKTuEHipn1VlOcZ9QCKhcd534RxACO6WdVQ6kcxOpU+qlMkfUYPxrQbrgdvL/AFkET5/SRSfzxUN+TLI9bWH9wUchwIMfMHDLUiSBp7yVf6oSZCIcdclEUbfiwzVR8Evb2a6ZorgxTXTamAICEgbDBVtOFAGSM7b1p6+zjh4P/Kp+bf8Ayq14fwC3tzmGGOM4xlVAP59aWG2Syl0Z2/InFWyGuc56nx2z9MJgD5CocfsmuwdjEvXdZpAd+pyBmtfop7ULczLbf2S3BOZLiPJ944kkb5amOTVtB7I4Mfezyv8Aq6UH8j/OnyilsiG9lRwPlO2syTBHpYjSWJJYj0yT6jNW9FFTIhRRRQAUUUUAFFFFABRRRQAUUUUAFFFFABRRRQAUUUUAFFFFABRRRQAUUUUAf//Z"/>
          <p:cNvSpPr>
            <a:spLocks noChangeAspect="1" noChangeArrowheads="1"/>
          </p:cNvSpPr>
          <p:nvPr/>
        </p:nvSpPr>
        <p:spPr bwMode="auto">
          <a:xfrm>
            <a:off x="120650" y="-752475"/>
            <a:ext cx="1524000" cy="1552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508" name="AutoShape 4" descr="data:image/jpg;base64,/9j/4AAQSkZJRgABAQAAAQABAAD/2wCEAAkGBhQRERUUEhQWFRUWGRoVGBgWGBwcGhoiFx4bHh4WHxkcGyYfGBslGhwcIDEgJCcpLCwsHSAxNTAqNSYrLikBCQoKDgwOGg8PGiklHyQpLiksLCwsKSktLSkpKiwvMCwuKS8pLCwpKSw0LCwvLCksLCwsLCwsLCwpLCksLCksLP/AABEIAKMAoAMBIgACEQEDEQH/xAAcAAACAwEBAQEAAAAAAAAAAAAABgQFBwMCAQj/xABEEAACAQMCBAMFBAYIBAcAAAABAgMABBESIQUGMUETIlEHMmFxgRQjQpFScoKSobEVM0NTYqLB0SQ0k+ElY3Sy0uLw/8QAGQEAAgMBAAAAAAAAAAAAAAAAAAECAwQF/8QALxEAAgIBBAAEAwcFAAAAAAAAAAECAxEEEiExE0FRYQVxsSIyQoGRodEUJGKiwf/aAAwDAQACEQMRAD8A22iiikMKKKKACiiigAoqBxni6W0Yd9RLMI0Rd2dmOFRR3J3PoACTsKVeb+aDZoplYvM4JSGNisagfiZh5nAyBnbURsopSltWWTrrlZLbHsdpZQoLMQAASSTgADqST0GO9Ud/x/MZkV0ghH9vN0b9RSRqB7Mdj2DClnl+wuPDkvOKTvoI8QW5YiJB21J+I+iknHfJpA43xp72fxpdTlm0wx9dIJwqqv6R2yepJqmdyiuDdpdBK6bTaSXbNBn9ofDlbHj3M7dyglIP7ulcfIVacK4jbXmTY3kiyAbrrLFcfpQy52z3GPn0pNtPZXMRmSaOOUqWWMDUP2mzv2Gw+tKM3D5be5OS0FxGdSsu3yZTjDKRt6HO/pVXjST+0jWtBRbmNM8y9zYrjnF7JlTiKBEY4W6iBMJPYOmS8DH08y7e92potrlZEDowZWGVZSCCD3BGxHxpJ5Q5pj4lC1rdqhnC+dSBplX+8UflkfhO/TFLvEuG3PA5fEtGP2Vm9xiSgJ/A6/h32Egwexz3v8RYz5HOWlk5Ot8S9H5mu4opY5X5+gvMJvFMf7J++OpRukg+W/qBTPmrE0+UZpwlB7ZLDCivtfKZEKCM0UUAFFFFABRRRQAUUV8ZsUALV7KrXbzykCGyjIGegeRdTv8ANYtKj9dqS+Urc8U4hJdT7pEQwU9BnPhx/JQNR/xH4175t4wE4bGPda9le5b9Qtr3/Z8MfGpFvEeG8Ekc7S3G/wAQZcKo+ap/HNZpvMseS5Orp4bKHJfek9q+XmLvOnNUt7M0aZMAfRFGu5kI21kD3snOB6b0x8qcmx2K/beIMkbKMqrHyxfEn8Uny6dBk1D9ndlHb28/EZf6uFGWP4BBlyPiSAo/70u2nF/6RvIf6SdzG7AKitpjiZvcUADpnCljvk5qMI/jmab5tJ6ejqK5fqdeKc+SS38lzEv3BVIdDqNbRKctpOcx6yS2B6LnpWlcb5fh4laoUOCyiSGUDoSMjPqp6Ff9cYVfaLycluqXFsgRB5JVXOPN7snfudJ+Yrj7PueYrNHtbuTSoOuIhWfAY+ZDpBIAbcZHc+lNybm4yKXVBaeN9Ha7+YnsZYJv7q4gf91l/mpz9Qa2Hl3jcXFLM5UE+5NE2+k43H6pG4PcfEVnfPNxDeXaS2gZzpKykqUU6fdIJGScEjp2FReVL25tbmRrcRhsBHik1kOCcq+Rj44I+INUKUYNxb4Neq/uqo29T+px5o4Y1pcPDuMESQtk5IB2ORg6lIwSN/zrT+WObPFhjlJzEcRyZPmgk6aWJ3aNidmJyMjOQchB5nu728ljjuBDEAHaNo4yfMBllYsxYjSPw4zgnGwpV4JzHOjMLZlLzqYXhKgq/UbjIyRnIOcnJAz0q6jDb2PKM2sn4tMXasTX7o/TDCvtKnC+d7SKOKG4uPDmCIrfaFeEsygBjmVQDkgnrTPBcrIoZGVlPQqQQfqCRWs4pUcJfRcSoerlj36qSTsf8Dp88H0q7ql4bMz3EjYGBqHTfAIVfz0MflirqkgCiiimAUUUUAFVfNNwUtJivvMhjT9aTyL/AJmFWlLvNV4i6C5HhwH7TIO/3YPhr82kwQO+k0m8LI0m3hCFxSwF3xmG16xWyJHjsFjAZh9TpFHta4usk0dsHAEeHcnopbYZ+QINS/Z55Uu+KXJwG1HPwB1Nj9rCj9Ws541xUM/jXCswmmEkirjUU1AlRnb3cKKyP6nfrilJvyrj/sOfGuYbaVLWyjbTw6NoxLKQQZ9J6KDg+HqwzP8AHbpUHnq0glu/+BdHVlAfRskbJsCrjZzjsucFeu9R+J8aTiFwkskSR+XREi9AANY1HYOxVsjbAww7Gmyx4VHHggb42Ppt29BWTW6yNK24+QaSnbi3Pecr1KLinFL+YQW9zPqhkVlcKgQuyDIViDkgg5O+DpO1SrLl9ABgKB6ADt/+6145km8yh9SrnKOoyVYe66/pEbgp1ZScdMUcu/abraC4s2lUeaKVHjJI7oyswdf8QwR3ANZ29RqYKUGi3dXpk+O/zLyCzVPdXFQOMQhbq0lGMs7W747qylh+TLt866WvC+MMzBrS3QD8Rn2PywGP8KoOKjiD3SxRx20ksBMjaJsoCQU0anCjUAxJUZPQnFZ6fh+pU8z80137FMtZVJZ3DHzJlbdpOpjKyg9/IQT9CuoYpd4LyHAl1D4qForhTC6lseG+5WVT0IbTjT6v32rrzWXiENvcXSNNMQZIbePUETuC+osxb3F2XJPoK+cZml+02ORp8W7hXT1wFZWIB+BVd/8AStWkqt00o1trl/sVWyruqlL0+pb8w8nz2MTeGwktACWV0Msaj/zbY58vfxYNDLuSh61VeziSKG/jVJZLIy+bwAwmtLkb7wyE5Q57HURgrnOQNuIzSXw72ax29740TL9nJMptnQMqS9pYs/1OPh8umMd04pdcIfwpniP4vMvplQAy/lhh6gn0NXVVPE2+9jC++Cu/zPQ/sB/pVtSQBRRQKYBRRXiaUKpZjgKCSfQAZJ/KgCu5j4/HZW7TSdBso7sx6IPiT/qe1ZgbibipW3iDLrZZbmQ74PptsFUbInfGT3q+5xtbaeaOa/uDHCifdWyn7wltzIwGSDjbGNu57UpcZ9ooSM2/D4vs8W+SuPFbPU5G0fzJLfKs9ry8ZOro68R3qP2vV8Jfyyw5949GiLYW+Ft4QBKw/EV3EeR1wd2PdtuxpCmgLKZZQQjeQLjt/vnzflUiXhsxMaOhQy6fDUg485wGOfeJ+NOHP3AY7X7NCnTwmz6sQVBY/Hc1BPbmcu10dBQi1DTwfD5b9WKvI/D2YSa3DrGygJ+IYyUkX0O7Adjkj0rRra7VzhTnbPzB7/8Aes741wGW0gglV9JnQqG7ENvoPr2PqCMiqizvLppkjeTSQ2oFn8PPYssnZiOuDgkb5NYdZoXe97lx9Ciu5Vrw8Z9zV2s1uHkWRTJFEiPJEGCh/EbAyxIGhFVnO4zgb7UcZ5H4U0Imk/4VVJ+8SRo91JGcNnJyNjjJHTY1F8BhpdLjRIF0Mz6JFkU/gkXAEinY5wP4mvEdhHNIvi3EM+gARxRKixxgbeWLU2PmayU2xqrW1vj2fJVdTOyzl8HPl7g1peHTFxi9mVTvC0xRiPTcBip9Vrrd8cThzCCMSXPgqcfZmBaNR0WZSNIbfdgSWxkqCTVldcCglH3sSOBjGpRt8Btt9K+eHb2wCqEj1HCqgxk/ADf8qsXxTnhN+xGGk2vv9ifwHhEEcQMcCGOfeR4gHWbxgM58oPhAsw/DjSDjcgVXD7Zbi+s4gdXgPJcFup0R6kjJP+Jivz0k1zsrVwZUt5JDGXJcM4WFWO5QBE1HtkKQN9zmrHlCzNm7iR0M1y4Bm0+Ty7RwKmR4agZxnIJOPSrqbIWWpylz5Lz5KbK5VRkvU0OoN3xyCJtLyoG/Rzlv3Rk/wqjiee4klimkQRQsFYxaozKWUOEOSTGqqRnSx1k9VGRS/d2XGo2KWcNnBDnyiIrnHYsXG7eu1dls56WRjh5htxK8j+KN/I7QTaQMDPmMe3THyFMFnfxzLridXX1Ugj5bd/h1pA4ZwXjzPma9hiXv5VlP0XQoz+1Vrzdrsh9ugA1RgfaBjCzIRjLY/EjYYN1ALDoaEDWBxooopiClP2jcx/ZbcKuRJMSit2UKNTMexOBgDvn0zTZSl7SeWGvbX7s/exEyIudn8pBQ/EqTj449TUZ52vBdRs8SO/rPJi89zquiLhioYh5WfOo6t8t332wPiBtTB7P+DheJRIyLn7xnUjYYXOMdAVyBUuw4VBfvw240+fWYbodybeMupYeuEHz6VZ+zn77iUsp/Qkf/AKjrj+ArLjDijuO7fC2TXUceyy/Ij8etjccxxx6zpjMOMbadKFyo+u/1qd7Xk+/t9v7OT/3JVXwG78XjfietzN+SBk/ktWXtTybyIZ28A7emZDk/XA/KiTUoSfuOiDr1NMf8c/rkOeYtXBbLbr4XT4xt0+tLfOfC43WxmCgeNbIXAGxZQoO3ruRTnxeLXwCBsZ0JA+fTBAJ/I0m3V34lpbxndoHlj+OlsOm3yOP2aVjaTx6IejrVjjldTkn+YWXs8tja296/ieAQwuVU7xgMV8Zcg5Uba1wdskdCKl8wcgQ2SiRFWa0bBWTYtHq6amX3ozkYftkA9QacOXkxwF+o+6uCCDv1kwaVvZ/x1oEa1uEMtoY2ZgFLeEGOCCoyWiOo7AHSST0ziySi4qL7ZgSshOdseVF4x7CzxHgTRwWkql9M5kbCu5OnViPIycZyMHv0r7/R6orSPbz+RSdeiRcY/wAZHQ9Nz6U78M4nHf381vF5bf7KIbfAK4MDBg4B3GGO3fyio977WPGt5Y5bTOqN0ceKNJypB205xnPyoe1c59uiyDteY+Hl99+TPbM1hZ2yqpcLgyjqx1Almz3IY529K9XPHILtBAmJGnKrpVgcAEMZDjoFAzn1x3rjxWWc2CESoh8KNXkZSWJZV91R1ck/nXo8CcQW93w+IsUiWC4hUAS6ottYHdwSQy53BB3riU6bxc2fiTZZKcYpRku/MuY7WKO2uEiGkJOjkAnbWEPrsMDp09PSncSZjBHpWccuXUsrXsU8MkTSwpJGJF0FvCJViBntqTenrglyZLVGPUjf6da79Sl/TLd2jjWpK14PUbEnzHbGTXPmmINazqdw0Ew/yE10QDV9K88yOBaTMeghlP8AkNV6Z5TC0tqKKK0lYV8NfaQ/atfzaba1gbQbuUxMwODgAbA9gc7/AC+NJvHJKMdzwK/KXhtxLic8ZzFGszpj3cyEgtj5K2/oasfZAn30x9Iox+bMf9K7Nw9YIeKeEAI0t4oIyvUhBKGJ9Trzv8Pgar+TeNLY2V7dOpbS0UYUdWOPdHp738KzP78c+52IST0trXm4opeS2P8ASsaHYi4nJ9djIcfXNXXtSc/bk+ECD83c1U8mcPW4lmuVlaO5SQumnGAsgyH0keYHJG+QOmKn8a4LeXE4eSWKVwgUDRoyBnc6T1yTvj02FZJ31pSg3hmymeNTGcuoxwOPJsQueDrE3eOSH8iwH8x+VZLBJgqx640N8/8AfII+tP8AyvxS6sYfBezMoDMQ0cuPeOcEMu2+d80ncat5VnkMsYiEpMypq1sN8YLYABBOenep2TjOKw1wP4fPZfOOOJPK/U07h6gcBGD1tWP1ZSf5mqH2cLi9cD+5J/zLirmA45fH/pR/Kqn2XENcyn0iUfvN/wDWtUvvRMdefAvfv/04Wi+Dx046NKw/6iZ+u5rpax8MT7bbXXgpN4065KnXpl8yMDg7gPgY9Kh8Zm8PjRJ/v4cftBB/M1O5l5BmuuIXEkEsS6liLLIrdSpGoFf1aik8Sws8hqHHdVKcmk4LlewtcJ4889vBCY8za440YkBSUYBSTuVO2+21MU9/cW0gMMUqXLjJidQ0UmnG7MGCjTkASKQdwDnoJHKnswmhuVmupYmVG8RY4g2NXYksBgA74A6gb1IuL3/xS6R85CxBP1NGdu+Ner6ist9UdPDxYZz/ACZ1b4s/D7RztmvbicXUgiDWoaNraLLGRZgNbCRiN8KCBjcoRkdas+FcyWtvDpM2EYmRS6spCv5gfd6V45VTXfTuudKRLEx/CWZiwX4sqj6a/jTHbcG8NmKyS6WJbwywZAScnSGUlRntnArdRN2VJvzMN0VCbQuJzxalsI8kx7LDBK5P104z9a+z3Mt9KtqYpIYChebxCFkdM40aFJKK52ySCQrYpkm4UWXHiyL6mPQhP1CZH0r3w3hEVuCIlxqOpmJLM56ZZjkscbb04VKHRByyTKKK8u4AJJAA3JPTbvVpE9VSc08um7WIo4jmgkE0TsupQwBGGXIypUkbEdj2rxJz3ZAticPp6mNHkUftRoy/xrtwnm+zujiC5ikbppDgN+4cN/Ckmn0PDQv8bshBaX6Z1YgUkkdS3iEnA6AuSazbg928ixW4QtGJ/HmbttEwVdvkx/L4Vp3PQaJLhyjvDNbmJ9ClijoW0MQN9DB2BONtIzgHNZ57Pr7Dz7Ax+TLj9IKxI+I0gnP+9YtXKUFuR1tE4umUfdFdy7GTJHHHlZC3ghlJUjt1znGw2PXG4pq5f5hhjUpct4Nyu0njHDMV2LBj7wPw6Uv8CtvCvLTOQXeKX5mQnJ+RrQfaHw0zPbw26qLieQkt08sa5Z29QMr8c4FUPTw1NbUjZq7FCcF5OPJXWvNEEsp0zosUY8zMQNRPQDPYDfPrgUs818XW5lLJ/VomhSRjVk5Z/XTsAPr6inxfZtZJEsl5maSMZaZnZenbAb3OwU5/Ol3mblOKT7HJY5CXjiPD6iAGUuJfNllGhGyvfboc5Ufhsa/tQfsUaXW1RtTnnCyMXE30cAHxt41/e0+lLns04gkV1KrsFLx4UEgFiH6Adz5qbeKcqXMsAgFygTCqQbcDCr+jh8hsDvkVVWvD5eEHCQrdG4kCJKCI2UkDCSDBwnlY61PwxnFdCVbc4vyRmhqoR09lfbkyn5x4dci/+0NAyxa4TrUhlGllGWI3U/MY6b1pPD8Ge5Po6L+UanH8f4mqRL2ZuHz3F40YDwu4jQeWNdJ21N5pCRvnbsAK5ct8Ma6SS7eS5iadi0a6ymhVCqjeGfKWIXV5gc5HarIw2ttGS2+VsYxl+FYHGqjjvKlteaTPHll911ZkcA9VDoQcH0ziuUb3sWDIIbhfxCJWik/WAd2Vyf0cr8M1b2l0siK6+6wBGRg7+o7HtjsakzOnjo48L4TFbRiOFAiDoB/EkndifU71LoooAKKKKACsm9rPNri7gsVLLEyiW4x0dWPlQnSfJ5STtvkVrNY57WrZ7biMF5pDRSoLctrdPDZSSD4ibrlTncEHS21Qn914LKsb1km8L4lq2HRehXVgftaQv5VT3N0JLnQy2rx5/Gqa/jg7HPyOaseEQfaDImuQeGqSnDi4Vhk+QsNgjAdsHGT2p2v7KCJY7SG2h/4liWTQPCAVQWkZQPNtpA6EkjpXG02gk255xk6+o1cIPbtyK3FhJHGMXD+CAVKPO66M4wRIvnIBGMMTp7EZIqFPg2LGIgtKRECp1FnkITOrALEg+8R8ac7HkiKABRLcuAMAFwdPodlB+Wc9PzV+FzeNdMWZvBt3ITxU8OQvjTll2wFBONgSTnHcwvpurgnbLKTI03Vyyq1z8jrxrlgs8UsTBXtypQ4z7mMDHQjbof4Vc8G5kTwJ768VUaDMJkVTpKjB8gJJ3dsEA9QB2ouL1EU5cAdM5A6/EmpnLdrDd8Jij0h45INDL2J3D9eh1537GrPhVk55UukUax/ZWexUvrSW/ubcTNI3iSK72wfEUMKgs3ihdmZ8qMHv0yAaYuK8aMmGtlUtGXWDV7pfGhpio3ESKW/WJ27ZueX+Cra2qREKWCgOf02xglj3pM5u4LBZ3Md5EkRAAt2tIsxyTeIdyAr6WI2OkrgjOTsMd1HPbTfsdbKyurxkuI+ITRKdtelFjcDIxHAdipIzrYnbpmpl1OXkSOCR7kRszSs7Z1Pp0qikAKuM5OBgfOqVuALxeaY3qGCVYglvbNsYVbOLjsHy2x07DGDim204HHZO8sYIjEahLeJcKH82ooo/E+wwaWOBqaUskRrqSBbez8E3LRW6u6oPKzJpVVLuQqjOW8xzsu1V32Z5ZHJu7yG6ZSRABgnsrqjBlWIHykqcfpHNMlhY3Ig15RLiRzNIpyyZYY8It7xCqFGoY93YYOKgyvPLtcWOZ1LCOWNlMShsYcSZEi9iQFycbdqCGTlwrg3E7aPw1uILgN5jJcmQyIzDzDy7SoDuB5T2pn4VZmKJUZtTAZdgMamO7Pp/DlsnHaovAeJM6mOVWSeIKJA2DqyDiVWGzIxVsHbcEEAjFWtIAooooAKKKKAA1g3tS5ruzdy20hMcKsuiPSPOBuswJ3O4zkbAjHbB3moXE+CQXK6biKOVfR1Bx8Rnp9KTWRp4eTB+TOdUjuJftcjLBMgU+EiqHcbAuFHUgkZGAdsjrWjRoJuKrFP92I7ctFoYpqYkCRSysCdMZQ4+Od8Uu+0v2aw28Ams7Z2AY+KqsWVV0+94ZycA/o9P5KHJ3Oj2jpqAmjAcac+dQ+knDHI2KjAPqwz0pwkoLaxzTm9yP0JajC4BGxwNyTj4knJPxqFdcqW08rSzQI7lQhLb5CkkbdM74zjOMCqHgHPdpcxgq6xSZ0mOV1RgWOBjfzKexXPpsabbR8ALvnrv8d6k4poqjJxZU8J5HtraV5I197GlWOpY8dQgOdOTvVtw/hiQKyxjAZ3kI7ZkJZsegyakg19qCSXRY25dsCM1SxRWS3EipHD9oRRI+Ix4mGzg6sZOcHv2q6pO5xSztJouITtKsqfdKsTH744YhCn49ILHsACfhTEcuKcViure14lHqVYJFmY486xsMSAgH3dJViPRQe1OUZDAEYIIBB67Y2IrLOU+b+Ha3toraWKO7kKujNqXVKpGQFJCo3unB2JG2Nw48k3JUT2jHV9jkEKMerRlFeLPqwU6Ce+nPejOQaGalyA3v2q7jkB8Bl1W8ylBoOkAx6catWrLajkbdu7HWZ+0rgl3ezoIZWa2VdEkURyyvk+ZkDKXBGMb7em9AF7w5biO3tZbgoLlWW3kAfxPFVmAI1dS+3iD0ww6E031j8VhLw61l8ZyVZYlgidVR9cTApIEQ5UBRgsx1EKu+1T4fa7MM67aNv1ZGX67qai5pPkkot9Go0Ur8se0GC9k8IK8cuC2hhkEDqQ65H0OKaKlkiFFFFABRRRQAVT8T5Os7j+utomJ/FpAb95cGriigBEv/Y1YyAhPFjHoGDKPo4P86puMez2/tkX7Fe3MqLnMZl0sOmNOokMMdsj+NapRSx6DyZNZc2cZtxmW2MyjAOuJlb9+MEf5a6XHtauwP+RROw1yOP5xjvWq0EZpYfqGV6GfcM9sFuUH2iKWKTuEHipn1VlOcZ9QCKhcd534RxACO6WdVQ6kcxOpU+qlMkfUYPxrQbrgdvL/AFkET5/SRSfzxUN+TLI9bWH9wUchwIMfMHDLUiSBp7yVf6oSZCIcdclEUbfiwzVR8Evb2a6ZorgxTXTamAICEgbDBVtOFAGSM7b1p6+zjh4P/Kp+bf8Ayq14fwC3tzmGGOM4xlVAP59aWG2Syl0Z2/InFWyGuc56nx2z9MJgD5CocfsmuwdjEvXdZpAd+pyBmtfop7ULczLbf2S3BOZLiPJ944kkb5amOTVtB7I4Mfezyv8Aq6UH8j/OnyilsiG9lRwPlO2syTBHpYjSWJJYj0yT6jNW9FFTIhRRRQAUUUUAFFFFABRRRQAUUUUAFFFFABRRRQAUUUUAFFFFABRRRQAUUUUAf//Z"/>
          <p:cNvSpPr>
            <a:spLocks noChangeAspect="1" noChangeArrowheads="1"/>
          </p:cNvSpPr>
          <p:nvPr/>
        </p:nvSpPr>
        <p:spPr bwMode="auto">
          <a:xfrm>
            <a:off x="120650" y="-752475"/>
            <a:ext cx="1524000" cy="1552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1510" name="Picture 6" descr="http://profile.ak.fbcdn.net/hprofile-ak-snc4/41817_128263283851387_6950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212976"/>
            <a:ext cx="4464496" cy="28792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5400" dirty="0" smtClean="0"/>
              <a:t>PROVERBIOS 10: 4-5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.</a:t>
            </a:r>
            <a:r>
              <a:rPr lang="es-MX" dirty="0" smtClean="0"/>
              <a:t> La mano negligente empobrece; </a:t>
            </a:r>
            <a:br>
              <a:rPr lang="es-MX" dirty="0" smtClean="0"/>
            </a:br>
            <a:r>
              <a:rPr lang="es-MX" dirty="0" smtClean="0"/>
              <a:t>Mas la mano de los diligentes enriquece.</a:t>
            </a:r>
          </a:p>
          <a:p>
            <a:r>
              <a:rPr lang="es-MX" b="1" dirty="0" smtClean="0"/>
              <a:t>5.</a:t>
            </a:r>
            <a:r>
              <a:rPr lang="es-MX" dirty="0" smtClean="0"/>
              <a:t> El que recoge en el verano es hombre entendido; </a:t>
            </a:r>
            <a:br>
              <a:rPr lang="es-MX" dirty="0" smtClean="0"/>
            </a:br>
            <a:r>
              <a:rPr lang="es-MX" dirty="0" smtClean="0"/>
              <a:t>El que duerme en el tiempo de la siega es hijo que avergüenza.</a:t>
            </a:r>
          </a:p>
          <a:p>
            <a:r>
              <a:rPr lang="es-MX" dirty="0" smtClean="0"/>
              <a:t>EL LIDER  DEBE ESFORZARCE DE SER DE BENDICION A:</a:t>
            </a:r>
          </a:p>
          <a:p>
            <a:r>
              <a:rPr lang="es-MX" dirty="0" smtClean="0"/>
              <a:t>SU FAMILIA ( 1 de Timoteo 5:8)</a:t>
            </a:r>
          </a:p>
          <a:p>
            <a:r>
              <a:rPr lang="es-MX" dirty="0" smtClean="0"/>
              <a:t>LA IGLESIA DEL SEÑOR ( 2 de corintios 9:7)</a:t>
            </a: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RESULTADOS DE LA PEREZA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3816424" cy="4896544"/>
          </a:xfrm>
        </p:spPr>
        <p:txBody>
          <a:bodyPr>
            <a:normAutofit fontScale="25000" lnSpcReduction="20000"/>
          </a:bodyPr>
          <a:lstStyle/>
          <a:p>
            <a:endParaRPr lang="es-MX" b="1" dirty="0" smtClean="0"/>
          </a:p>
          <a:p>
            <a:endParaRPr lang="es-MX" b="1" dirty="0" smtClean="0"/>
          </a:p>
          <a:p>
            <a:r>
              <a:rPr lang="es-MX" sz="9600" b="1" dirty="0" smtClean="0"/>
              <a:t>Proverbios 23:21.</a:t>
            </a:r>
            <a:r>
              <a:rPr lang="es-MX" sz="9600" dirty="0" smtClean="0"/>
              <a:t> </a:t>
            </a:r>
          </a:p>
          <a:p>
            <a:endParaRPr lang="es-MX" sz="9600" dirty="0" smtClean="0"/>
          </a:p>
          <a:p>
            <a:r>
              <a:rPr lang="es-MX" sz="9600" dirty="0" smtClean="0"/>
              <a:t>Porque el bebedor y el comilón empobrecerán, </a:t>
            </a:r>
            <a:br>
              <a:rPr lang="es-MX" sz="9600" dirty="0" smtClean="0"/>
            </a:br>
            <a:r>
              <a:rPr lang="es-MX" sz="9600" dirty="0" smtClean="0"/>
              <a:t>Y el sueño hará vestir vestidos rotos.</a:t>
            </a:r>
          </a:p>
          <a:p>
            <a:r>
              <a:rPr lang="es-MX" sz="9600" dirty="0" smtClean="0"/>
              <a:t>POBREZA</a:t>
            </a:r>
          </a:p>
          <a:p>
            <a:r>
              <a:rPr lang="es-MX" sz="9600" dirty="0" smtClean="0"/>
              <a:t>MAL VESTIDO</a:t>
            </a:r>
          </a:p>
          <a:p>
            <a:endParaRPr lang="es-MX" sz="9600" dirty="0" smtClean="0"/>
          </a:p>
          <a:p>
            <a:r>
              <a:rPr lang="es-MX" sz="9600" b="1" dirty="0" smtClean="0"/>
              <a:t>Eclesiastés 10:18:</a:t>
            </a:r>
            <a:r>
              <a:rPr lang="es-MX" sz="9600" dirty="0" smtClean="0"/>
              <a:t> </a:t>
            </a:r>
          </a:p>
          <a:p>
            <a:r>
              <a:rPr lang="es-MX" sz="9600" dirty="0" smtClean="0"/>
              <a:t>Por la pereza se cae la techumbre, y por la flojedad de las manos se llueve la casa. </a:t>
            </a:r>
            <a:br>
              <a:rPr lang="es-MX" sz="9600" dirty="0" smtClean="0"/>
            </a:br>
            <a:endParaRPr lang="es-MX" sz="9600" dirty="0" smtClean="0"/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pic>
        <p:nvPicPr>
          <p:cNvPr id="4098" name="Picture 2" descr="http://t1.gstatic.com/images?q=tbn:ANd9GcSsvRcAAFj8FOEeU9t3M1FhOzsDIwg-aADI3129XQQ3dy70YsstB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212976"/>
            <a:ext cx="4536504" cy="3384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b="1" dirty="0" smtClean="0">
                <a:solidFill>
                  <a:schemeClr val="tx1"/>
                </a:solidFill>
              </a:rPr>
              <a:t>LA PEREZA  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5400" b="1" u="sng" dirty="0" smtClean="0"/>
              <a:t>QUITA LA VISION AL LIDER </a:t>
            </a:r>
          </a:p>
          <a:p>
            <a:pPr algn="ctr">
              <a:buNone/>
            </a:pPr>
            <a:endParaRPr lang="es-MX" sz="5400" dirty="0" smtClean="0"/>
          </a:p>
          <a:p>
            <a:pPr algn="ctr">
              <a:buNone/>
            </a:pPr>
            <a:r>
              <a:rPr lang="es-MX" sz="5400" dirty="0" smtClean="0"/>
              <a:t>PROVERBIOS 6:6-8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8448"/>
          </a:xfrm>
        </p:spPr>
        <p:txBody>
          <a:bodyPr/>
          <a:lstStyle/>
          <a:p>
            <a:pPr algn="ctr"/>
            <a:r>
              <a:rPr lang="es-MX" dirty="0" smtClean="0"/>
              <a:t>PROVERBIOS 6:6-9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/>
          <a:lstStyle/>
          <a:p>
            <a:pPr>
              <a:buNone/>
            </a:pPr>
            <a:r>
              <a:rPr lang="es-MX" sz="2400" b="1" dirty="0" smtClean="0"/>
              <a:t>   6.</a:t>
            </a:r>
            <a:r>
              <a:rPr lang="es-MX" sz="2400" dirty="0" smtClean="0"/>
              <a:t> Ve a la hormiga, oh perezoso, </a:t>
            </a:r>
            <a:br>
              <a:rPr lang="es-MX" sz="2400" dirty="0" smtClean="0"/>
            </a:br>
            <a:r>
              <a:rPr lang="es-MX" sz="2400" dirty="0" smtClean="0"/>
              <a:t>Mira sus caminos, y sé sabio;</a:t>
            </a:r>
          </a:p>
          <a:p>
            <a:r>
              <a:rPr lang="es-MX" sz="2400" b="1" dirty="0" smtClean="0"/>
              <a:t>7.</a:t>
            </a:r>
            <a:r>
              <a:rPr lang="es-MX" sz="2400" dirty="0" smtClean="0"/>
              <a:t> La cual no teniendo capitán, </a:t>
            </a:r>
            <a:br>
              <a:rPr lang="es-MX" sz="2400" dirty="0" smtClean="0"/>
            </a:br>
            <a:r>
              <a:rPr lang="es-MX" sz="2400" dirty="0" smtClean="0"/>
              <a:t>Ni gobernador, ni señor,</a:t>
            </a:r>
          </a:p>
          <a:p>
            <a:r>
              <a:rPr lang="es-MX" sz="2400" b="1" dirty="0" smtClean="0"/>
              <a:t>8.</a:t>
            </a:r>
            <a:r>
              <a:rPr lang="es-MX" sz="2400" dirty="0" smtClean="0"/>
              <a:t> Prepara en el verano su comida, </a:t>
            </a:r>
            <a:br>
              <a:rPr lang="es-MX" sz="2400" dirty="0" smtClean="0"/>
            </a:br>
            <a:r>
              <a:rPr lang="es-MX" sz="2400" dirty="0" smtClean="0"/>
              <a:t>Y recoge en el tiempo de la siega su mantenimiento.</a:t>
            </a:r>
          </a:p>
          <a:p>
            <a:r>
              <a:rPr lang="es-MX" sz="2400" b="1" dirty="0" smtClean="0"/>
              <a:t>9.</a:t>
            </a:r>
            <a:r>
              <a:rPr lang="es-MX" sz="2400" dirty="0" smtClean="0"/>
              <a:t> Perezoso, ¿hasta cuándo has de dormir? </a:t>
            </a:r>
            <a:br>
              <a:rPr lang="es-MX" sz="2400" dirty="0" smtClean="0"/>
            </a:br>
            <a:r>
              <a:rPr lang="es-MX" sz="2400" dirty="0" smtClean="0"/>
              <a:t>¿Cuándo te levantarás de tu sueño?</a:t>
            </a:r>
          </a:p>
          <a:p>
            <a:endParaRPr lang="es-MX" sz="2400" dirty="0" smtClean="0"/>
          </a:p>
          <a:p>
            <a:r>
              <a:rPr lang="es-MX" sz="2400" dirty="0" smtClean="0"/>
              <a:t>1. EL PEREZOSO NO TIENE VISION ( VER EL FUTURO)</a:t>
            </a:r>
          </a:p>
          <a:p>
            <a:r>
              <a:rPr lang="es-MX" sz="2400" dirty="0" smtClean="0"/>
              <a:t>2. EL PEREZOSO OCUPA QUE LO ARREEN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RETIRO DE LIDERES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 </a:t>
            </a:r>
            <a:r>
              <a:rPr lang="es-MX" b="1" u="sng" dirty="0" smtClean="0"/>
              <a:t>Proverbios 19:15</a:t>
            </a:r>
            <a:endParaRPr lang="es-MX" dirty="0" smtClean="0"/>
          </a:p>
          <a:p>
            <a:r>
              <a:rPr lang="es-MX" dirty="0" smtClean="0"/>
              <a:t>La </a:t>
            </a:r>
            <a:r>
              <a:rPr lang="es-MX" b="1" dirty="0" smtClean="0"/>
              <a:t>PEREZA</a:t>
            </a:r>
            <a:r>
              <a:rPr lang="es-MX" dirty="0" smtClean="0"/>
              <a:t> hace caer en profundo sueño, </a:t>
            </a:r>
            <a:br>
              <a:rPr lang="es-MX" dirty="0" smtClean="0"/>
            </a:br>
            <a:r>
              <a:rPr lang="es-MX" dirty="0" smtClean="0"/>
              <a:t>Y el alma negligente padecerá hambre. </a:t>
            </a:r>
            <a:br>
              <a:rPr lang="es-MX" dirty="0" smtClean="0"/>
            </a:br>
            <a:endParaRPr lang="es-MX" dirty="0" smtClean="0"/>
          </a:p>
          <a:p>
            <a:r>
              <a:rPr lang="es-MX" dirty="0" smtClean="0"/>
              <a:t>NO SE PUEDE TENER VISION</a:t>
            </a:r>
          </a:p>
          <a:p>
            <a:r>
              <a:rPr lang="es-MX" dirty="0" smtClean="0"/>
              <a:t>SU ALMA NO ES SACIADA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b="1" dirty="0" smtClean="0">
                <a:solidFill>
                  <a:schemeClr val="tx1"/>
                </a:solidFill>
              </a:rPr>
              <a:t>LA PEREZA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s-MX" sz="8000" b="1" u="sng" dirty="0" smtClean="0"/>
              <a:t>QUITA LA ENERGIA DEL LIDER</a:t>
            </a:r>
          </a:p>
          <a:p>
            <a:pPr algn="ctr">
              <a:buNone/>
            </a:pPr>
            <a:endParaRPr lang="es-MX" sz="4800" dirty="0" smtClean="0"/>
          </a:p>
          <a:p>
            <a:pPr algn="ctr">
              <a:buNone/>
            </a:pPr>
            <a:r>
              <a:rPr lang="es-MX" sz="4800" dirty="0" smtClean="0"/>
              <a:t>PROVERBIOS 24:10 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EL LIDER SIN ENERGIA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b="1" dirty="0" smtClean="0"/>
              <a:t>PROVERBIOS 24: 10.</a:t>
            </a:r>
            <a:r>
              <a:rPr lang="es-MX" sz="3200" dirty="0" smtClean="0"/>
              <a:t> </a:t>
            </a:r>
          </a:p>
          <a:p>
            <a:pPr>
              <a:buNone/>
            </a:pPr>
            <a:r>
              <a:rPr lang="es-MX" dirty="0" smtClean="0"/>
              <a:t>    </a:t>
            </a:r>
            <a:r>
              <a:rPr lang="es-MX" sz="4000" dirty="0" smtClean="0"/>
              <a:t>Si fueres flojo en el día de trabajo, </a:t>
            </a:r>
            <a:br>
              <a:rPr lang="es-MX" sz="4000" dirty="0" smtClean="0"/>
            </a:br>
            <a:r>
              <a:rPr lang="es-MX" sz="4000" dirty="0" smtClean="0"/>
              <a:t>Tu fuerza será reducida.</a:t>
            </a:r>
          </a:p>
          <a:p>
            <a:pPr>
              <a:buFont typeface="Wingdings" pitchFamily="2" charset="2"/>
              <a:buChar char="v"/>
            </a:pPr>
            <a:r>
              <a:rPr lang="es-MX" sz="3600" dirty="0" smtClean="0"/>
              <a:t>DIOS QUITA LA ENERGA AL FLOJO</a:t>
            </a:r>
          </a:p>
          <a:p>
            <a:pPr>
              <a:buNone/>
            </a:pPr>
            <a:endParaRPr lang="es-MX" sz="2800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JUAN 5:17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b="1" dirty="0" smtClean="0"/>
              <a:t>17.</a:t>
            </a:r>
            <a:r>
              <a:rPr lang="es-MX" sz="3200" dirty="0" smtClean="0"/>
              <a:t> Y JESÚS LES RESPONDIÓ: MI PADRE HASTA AHORA TRABAJA, Y YO TRABAJO.</a:t>
            </a:r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99592" y="2967335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3200" b="1" dirty="0" smtClean="0"/>
          </a:p>
          <a:p>
            <a:r>
              <a:rPr lang="es-MX" sz="3200" b="1" dirty="0" smtClean="0"/>
              <a:t>PROVERBIOS 14:23</a:t>
            </a:r>
          </a:p>
          <a:p>
            <a:r>
              <a:rPr lang="es-MX" sz="3200" dirty="0" smtClean="0"/>
              <a:t> </a:t>
            </a:r>
          </a:p>
          <a:p>
            <a:r>
              <a:rPr lang="es-MX" sz="3200" dirty="0" smtClean="0"/>
              <a:t>EN TODA LABOR HAY FRUTO; </a:t>
            </a:r>
            <a:br>
              <a:rPr lang="es-MX" sz="3200" dirty="0" smtClean="0"/>
            </a:br>
            <a:r>
              <a:rPr lang="es-MX" sz="3200" dirty="0" smtClean="0"/>
              <a:t>MAS LAS VANAS PALABRAS DE LOS LABIOS EMPOBRECEN</a:t>
            </a:r>
            <a:endParaRPr lang="es-MX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5400" b="1" dirty="0" smtClean="0">
                <a:solidFill>
                  <a:schemeClr val="tx1"/>
                </a:solidFill>
              </a:rPr>
              <a:t>EL LIDER PEREZOSO SOLO DESEA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sz="7200" b="1" u="sng" dirty="0" smtClean="0"/>
          </a:p>
          <a:p>
            <a:pPr algn="ctr">
              <a:buNone/>
            </a:pPr>
            <a:r>
              <a:rPr lang="es-MX" sz="8000" b="1" u="sng" dirty="0" smtClean="0"/>
              <a:t> </a:t>
            </a:r>
            <a:endParaRPr lang="es-MX" sz="6000" b="1" u="sng" dirty="0" smtClean="0"/>
          </a:p>
          <a:p>
            <a:pPr algn="ctr">
              <a:buNone/>
            </a:pPr>
            <a:endParaRPr lang="es-MX" sz="4400" dirty="0" smtClean="0"/>
          </a:p>
          <a:p>
            <a:pPr algn="ctr">
              <a:buNone/>
            </a:pPr>
            <a:r>
              <a:rPr lang="es-MX" sz="4400" dirty="0" smtClean="0"/>
              <a:t>PROVERBIOS 21:25 Y 13:4</a:t>
            </a:r>
            <a:endParaRPr lang="en-US" sz="4400" dirty="0"/>
          </a:p>
        </p:txBody>
      </p:sp>
      <p:pic>
        <p:nvPicPr>
          <p:cNvPr id="18433" name="Picture 1" descr="C:\Users\Elías Páez\Desktop\imagesCAISCG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7560839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MX" sz="4400" b="1" dirty="0" smtClean="0"/>
              <a:t>EL LIDER PEREZOSO TIENE BUENOS DESEOS PERO NO LOGRA NADA</a:t>
            </a:r>
            <a:endParaRPr lang="es-MX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/>
          <a:lstStyle/>
          <a:p>
            <a:r>
              <a:rPr lang="es-MX" b="1" dirty="0" smtClean="0"/>
              <a:t>Proverbios 21: 25.</a:t>
            </a:r>
            <a:r>
              <a:rPr lang="es-MX" dirty="0" smtClean="0"/>
              <a:t> </a:t>
            </a:r>
          </a:p>
          <a:p>
            <a:pPr>
              <a:buNone/>
            </a:pPr>
            <a:r>
              <a:rPr lang="es-MX" dirty="0" smtClean="0"/>
              <a:t> El deseo del perezoso le mata, </a:t>
            </a:r>
            <a:br>
              <a:rPr lang="es-MX" dirty="0" smtClean="0"/>
            </a:br>
            <a:r>
              <a:rPr lang="es-MX" dirty="0" smtClean="0"/>
              <a:t>Porque sus manos no quieren trabajar.</a:t>
            </a:r>
          </a:p>
          <a:p>
            <a:r>
              <a:rPr lang="es-MX" b="1" dirty="0" smtClean="0"/>
              <a:t>Proverbios 13:4.</a:t>
            </a:r>
            <a:r>
              <a:rPr lang="es-MX" dirty="0" smtClean="0"/>
              <a:t> </a:t>
            </a:r>
          </a:p>
          <a:p>
            <a:pPr>
              <a:buNone/>
            </a:pPr>
            <a:r>
              <a:rPr lang="es-MX" dirty="0" smtClean="0"/>
              <a:t>  El alma del perezoso desea, y nada alcanza; </a:t>
            </a:r>
            <a:br>
              <a:rPr lang="es-MX" dirty="0" smtClean="0"/>
            </a:br>
            <a:r>
              <a:rPr lang="es-MX" dirty="0" smtClean="0"/>
              <a:t>Mas el alma de los diligentes será prosperada.</a:t>
            </a:r>
          </a:p>
          <a:p>
            <a:r>
              <a:rPr lang="es-MX" dirty="0" smtClean="0"/>
              <a:t> EL LÍDER PEREZOSO:</a:t>
            </a:r>
          </a:p>
          <a:p>
            <a:r>
              <a:rPr lang="es-MX" dirty="0" smtClean="0"/>
              <a:t> SOLO VIVE DE DESEOS</a:t>
            </a:r>
          </a:p>
          <a:p>
            <a:r>
              <a:rPr lang="es-MX" dirty="0" smtClean="0"/>
              <a:t>NO ALCANZA LAS METAS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LAS EXCUSAS Y EL LIDER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s-MX" sz="5400" dirty="0" smtClean="0"/>
          </a:p>
          <a:p>
            <a:pPr algn="ctr">
              <a:buNone/>
            </a:pPr>
            <a:endParaRPr lang="es-MX" sz="8000" b="1" u="sng" dirty="0" smtClean="0"/>
          </a:p>
          <a:p>
            <a:pPr algn="ctr">
              <a:buNone/>
            </a:pPr>
            <a:endParaRPr lang="es-MX" sz="5400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179512" y="1700809"/>
            <a:ext cx="871296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.                                      </a:t>
            </a:r>
            <a:r>
              <a:rPr lang="es-MX" dirty="0" smtClean="0"/>
              <a:t> </a:t>
            </a:r>
            <a:r>
              <a:rPr lang="es-MX" sz="2800" dirty="0" smtClean="0"/>
              <a:t>PROVERBIOS 26:13-16</a:t>
            </a:r>
            <a:endParaRPr lang="en-US" sz="2800" dirty="0" smtClean="0"/>
          </a:p>
          <a:p>
            <a:endParaRPr lang="es-MX" sz="2800" b="1" dirty="0" smtClean="0"/>
          </a:p>
          <a:p>
            <a:pPr algn="ctr"/>
            <a:r>
              <a:rPr lang="es-MX" sz="2800" dirty="0" smtClean="0"/>
              <a:t> Dice el perezoso: El león está en el camino; </a:t>
            </a:r>
            <a:br>
              <a:rPr lang="es-MX" sz="2800" dirty="0" smtClean="0"/>
            </a:br>
            <a:r>
              <a:rPr lang="es-MX" sz="2800" dirty="0" smtClean="0"/>
              <a:t>El león está en las calles.</a:t>
            </a:r>
          </a:p>
          <a:p>
            <a:pPr algn="ctr"/>
            <a:r>
              <a:rPr lang="es-MX" sz="2800" b="1" dirty="0" smtClean="0"/>
              <a:t>14.</a:t>
            </a:r>
            <a:r>
              <a:rPr lang="es-MX" sz="2800" dirty="0" smtClean="0"/>
              <a:t> Como la puerta gira sobre sus quicios, </a:t>
            </a:r>
            <a:br>
              <a:rPr lang="es-MX" sz="2800" dirty="0" smtClean="0"/>
            </a:br>
            <a:r>
              <a:rPr lang="es-MX" sz="2800" dirty="0" smtClean="0"/>
              <a:t>Así el perezoso se vuelve en su cama.</a:t>
            </a:r>
          </a:p>
          <a:p>
            <a:pPr algn="ctr"/>
            <a:r>
              <a:rPr lang="es-MX" sz="2800" b="1" dirty="0" smtClean="0"/>
              <a:t>15.</a:t>
            </a:r>
            <a:r>
              <a:rPr lang="es-MX" sz="2800" dirty="0" smtClean="0"/>
              <a:t> Mete el perezoso su mano en el plato; </a:t>
            </a:r>
            <a:br>
              <a:rPr lang="es-MX" sz="2800" dirty="0" smtClean="0"/>
            </a:br>
            <a:r>
              <a:rPr lang="es-MX" sz="2800" dirty="0" smtClean="0"/>
              <a:t>Se cansa de llevarla a su boca.</a:t>
            </a:r>
          </a:p>
          <a:p>
            <a:pPr algn="ctr"/>
            <a:r>
              <a:rPr lang="es-MX" sz="2800" b="1" dirty="0" smtClean="0"/>
              <a:t>16.</a:t>
            </a:r>
            <a:r>
              <a:rPr lang="es-MX" sz="2800" dirty="0" smtClean="0"/>
              <a:t> En su propia opinión el perezoso es más sabio </a:t>
            </a:r>
            <a:br>
              <a:rPr lang="es-MX" sz="2800" dirty="0" smtClean="0"/>
            </a:br>
            <a:r>
              <a:rPr lang="es-MX" sz="2800" dirty="0" smtClean="0"/>
              <a:t>Que siete que sepan aconsejar</a:t>
            </a:r>
            <a:r>
              <a:rPr lang="es-MX" sz="3200" dirty="0" smtClean="0"/>
              <a:t>.</a:t>
            </a:r>
            <a:endParaRPr lang="es-MX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LAS EXCUSAS :</a:t>
            </a:r>
            <a:br>
              <a:rPr lang="es-MX" dirty="0" smtClean="0">
                <a:solidFill>
                  <a:schemeClr val="tx1"/>
                </a:solidFill>
              </a:rPr>
            </a:br>
            <a:r>
              <a:rPr lang="es-MX" dirty="0" smtClean="0">
                <a:solidFill>
                  <a:schemeClr val="tx1"/>
                </a:solidFill>
              </a:rPr>
              <a:t>LA SABIDURIA DE PEREZOSO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LAS EXCUSAS DEL PEREZOSO:</a:t>
            </a:r>
          </a:p>
          <a:p>
            <a:r>
              <a:rPr lang="es-MX" sz="3200" dirty="0" smtClean="0"/>
              <a:t>EL LEÓN ESTA EN LA CALLE</a:t>
            </a:r>
            <a:r>
              <a:rPr lang="es-MX" dirty="0" smtClean="0"/>
              <a:t>:                  HABLA DE LOS PELIGROS AL SALIR A TRABAJAR</a:t>
            </a:r>
          </a:p>
          <a:p>
            <a:endParaRPr lang="es-MX" dirty="0" smtClean="0"/>
          </a:p>
          <a:p>
            <a:r>
              <a:rPr lang="es-MX" b="1" dirty="0" smtClean="0"/>
              <a:t>Eclesiastés 11:4</a:t>
            </a:r>
            <a:r>
              <a:rPr lang="es-MX" dirty="0" smtClean="0"/>
              <a:t> El que al viento observa, no sembrará; y el que mira a las nubes, no segará</a:t>
            </a:r>
            <a:r>
              <a:rPr lang="es-MX" dirty="0" smtClean="0"/>
              <a:t>.</a:t>
            </a:r>
          </a:p>
          <a:p>
            <a:pPr>
              <a:buNone/>
            </a:pPr>
            <a:r>
              <a:rPr lang="es-MX" dirty="0" smtClean="0"/>
              <a:t> </a:t>
            </a:r>
            <a:endParaRPr lang="es-MX" dirty="0" smtClean="0"/>
          </a:p>
          <a:p>
            <a:r>
              <a:rPr lang="es-MX" dirty="0" smtClean="0"/>
              <a:t>EL LIDER FLOJO HAYA EXCUSAS PARA NO TRABAJAR EN LA OBRA DE DIOS</a:t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EN LA OBRA DEL SEÑOR SE REQUIERE DILIGENCIA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s-MX" sz="4400" b="1" dirty="0" smtClean="0"/>
              <a:t> </a:t>
            </a:r>
            <a:r>
              <a:rPr lang="es-MX" sz="6737" b="1" dirty="0" smtClean="0"/>
              <a:t>Romanos 12:11:</a:t>
            </a:r>
            <a:r>
              <a:rPr lang="es-MX" sz="6737" dirty="0" smtClean="0"/>
              <a:t> </a:t>
            </a:r>
          </a:p>
          <a:p>
            <a:pPr>
              <a:buNone/>
            </a:pPr>
            <a:r>
              <a:rPr lang="es-MX" sz="6737" b="1" dirty="0" smtClean="0"/>
              <a:t>    En lo que requiere diligencia, no perezosos ; fervientes en espíritu, sirviendo al Señor; </a:t>
            </a:r>
          </a:p>
          <a:p>
            <a:pPr>
              <a:buFont typeface="Wingdings" pitchFamily="2" charset="2"/>
              <a:buChar char="ü"/>
            </a:pPr>
            <a:endParaRPr lang="es-MX" sz="6737" b="1" dirty="0" smtClean="0"/>
          </a:p>
          <a:p>
            <a:pPr>
              <a:buFont typeface="Wingdings" pitchFamily="2" charset="2"/>
              <a:buChar char="ü"/>
            </a:pPr>
            <a:r>
              <a:rPr lang="es-MX" sz="6737" b="1" dirty="0" smtClean="0"/>
              <a:t>  SI HAY ALGO QUE REQUIERE A PRESURAR EL TRABAJO ES EN GANAR AL PERDIDO PARA DIOS</a:t>
            </a:r>
          </a:p>
          <a:p>
            <a:pPr>
              <a:buFont typeface="Wingdings" pitchFamily="2" charset="2"/>
              <a:buChar char="ü"/>
            </a:pPr>
            <a:endParaRPr lang="es-MX" sz="6737" b="1" dirty="0" smtClean="0"/>
          </a:p>
          <a:p>
            <a:pPr>
              <a:buFont typeface="Wingdings" pitchFamily="2" charset="2"/>
              <a:buChar char="ü"/>
            </a:pPr>
            <a:r>
              <a:rPr lang="es-MX" sz="6737" b="1" dirty="0" smtClean="0"/>
              <a:t> LO PRIMERO EN MI VIDA DEBE SER EL SEÑOR</a:t>
            </a:r>
          </a:p>
          <a:p>
            <a:pPr>
              <a:buFont typeface="Wingdings" pitchFamily="2" charset="2"/>
              <a:buChar char="ü"/>
            </a:pPr>
            <a:endParaRPr lang="es-MX" sz="6737" b="1" dirty="0" smtClean="0"/>
          </a:p>
          <a:p>
            <a:pPr>
              <a:buFont typeface="Wingdings" pitchFamily="2" charset="2"/>
              <a:buChar char="ü"/>
            </a:pPr>
            <a:r>
              <a:rPr lang="es-MX" sz="6737" b="1" dirty="0" smtClean="0"/>
              <a:t>DEVO PONER DILIGENCIA ASUS NEGOCIOS</a:t>
            </a:r>
          </a:p>
          <a:p>
            <a:pPr>
              <a:buNone/>
            </a:pPr>
            <a:r>
              <a:rPr lang="es-MX" sz="6737" b="1" dirty="0" smtClean="0"/>
              <a:t/>
            </a:r>
            <a:br>
              <a:rPr lang="es-MX" sz="6737" b="1" dirty="0" smtClean="0"/>
            </a:br>
            <a:endParaRPr lang="es-MX" sz="6737" b="1" dirty="0" smtClean="0"/>
          </a:p>
          <a:p>
            <a:pPr>
              <a:buNone/>
            </a:pP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EL LIDER DILIGENTE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b="1" dirty="0" smtClean="0"/>
              <a:t>Proverbios 27:23.</a:t>
            </a:r>
            <a:r>
              <a:rPr lang="es-MX" dirty="0" smtClean="0"/>
              <a:t> </a:t>
            </a:r>
          </a:p>
          <a:p>
            <a:pPr>
              <a:buNone/>
            </a:pPr>
            <a:r>
              <a:rPr lang="es-MX" dirty="0" smtClean="0"/>
              <a:t>Sé diligente en conocer el estado de tus ovejas, </a:t>
            </a:r>
            <a:br>
              <a:rPr lang="es-MX" dirty="0" smtClean="0"/>
            </a:br>
            <a:r>
              <a:rPr lang="es-MX" dirty="0" smtClean="0"/>
              <a:t>Y mira con cuidado por tus rebaños</a:t>
            </a:r>
            <a:endParaRPr lang="es-MX" dirty="0"/>
          </a:p>
        </p:txBody>
      </p:sp>
      <p:pic>
        <p:nvPicPr>
          <p:cNvPr id="36866" name="Picture 2" descr="C:\Users\Elías Páez\Desktop\cuidar-ovejas-300x26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84984"/>
            <a:ext cx="7848872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</a:rPr>
              <a:t>EL LIDER PEREZOSO BUSCA QUIEN LE DE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es-MX" sz="7200" b="1" u="sng" dirty="0" smtClean="0"/>
          </a:p>
          <a:p>
            <a:pPr algn="ctr">
              <a:buNone/>
            </a:pPr>
            <a:endParaRPr lang="es-MX" sz="6000" dirty="0" smtClean="0"/>
          </a:p>
          <a:p>
            <a:pPr algn="ctr">
              <a:buNone/>
            </a:pPr>
            <a:endParaRPr lang="es-MX" sz="6000" dirty="0" smtClean="0"/>
          </a:p>
          <a:p>
            <a:pPr algn="ctr">
              <a:buNone/>
            </a:pPr>
            <a:r>
              <a:rPr lang="es-MX" sz="6000" dirty="0" smtClean="0"/>
              <a:t>PROVERBIOS 20:4</a:t>
            </a:r>
            <a:endParaRPr lang="en-US" sz="6000" dirty="0"/>
          </a:p>
        </p:txBody>
      </p:sp>
      <p:sp>
        <p:nvSpPr>
          <p:cNvPr id="4" name="3 Rectángulo"/>
          <p:cNvSpPr/>
          <p:nvPr/>
        </p:nvSpPr>
        <p:spPr>
          <a:xfrm>
            <a:off x="683568" y="2276873"/>
            <a:ext cx="77768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 smtClean="0"/>
              <a:t>El perezoso no ara a causa del invierno; </a:t>
            </a:r>
            <a:br>
              <a:rPr lang="es-MX" sz="4000" dirty="0" smtClean="0"/>
            </a:br>
            <a:r>
              <a:rPr lang="es-MX" sz="4000" dirty="0" smtClean="0"/>
              <a:t>Pedirá, pues, en la siega, y no hallará</a:t>
            </a:r>
            <a:endParaRPr lang="es-MX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LA PROMESA DE DIOS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/>
          <a:lstStyle/>
          <a:p>
            <a:r>
              <a:rPr lang="es-MX" b="1" dirty="0" smtClean="0"/>
              <a:t>Deuteronomio 28:12.</a:t>
            </a:r>
            <a:r>
              <a:rPr lang="es-MX" dirty="0" smtClean="0"/>
              <a:t> </a:t>
            </a:r>
          </a:p>
          <a:p>
            <a:r>
              <a:rPr lang="es-MX" dirty="0" smtClean="0"/>
              <a:t>Te abrirá Jehová su buen tesoro, el cielo, para enviar la lluvia a tu tierra en su tiempo, y para bendecir toda obra de tus manos. Y prestarás a muchas naciones, y tú no pedirás prestado.</a:t>
            </a:r>
          </a:p>
          <a:p>
            <a:endParaRPr lang="es-MX" dirty="0"/>
          </a:p>
        </p:txBody>
      </p:sp>
      <p:pic>
        <p:nvPicPr>
          <p:cNvPr id="37890" name="Picture 2" descr="C:\Users\Elías Páez\Desktop\apuntes-sobre-la-pobreza_1_8310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7100" y="3789040"/>
            <a:ext cx="7289800" cy="30689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5400" b="1" dirty="0" smtClean="0">
                <a:solidFill>
                  <a:schemeClr val="tx1"/>
                </a:solidFill>
              </a:rPr>
              <a:t>EL TRABAJO LLEVA AL EXITO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s-MX" sz="6600" dirty="0" smtClean="0"/>
              <a:t>¿Has visto hombre solícito en su trabajo? Delante de los reyes estará; </a:t>
            </a:r>
            <a:br>
              <a:rPr lang="es-MX" sz="6600" dirty="0" smtClean="0"/>
            </a:br>
            <a:r>
              <a:rPr lang="es-MX" sz="6600" dirty="0" smtClean="0"/>
              <a:t>No estará delante de los de baja condición.</a:t>
            </a:r>
          </a:p>
          <a:p>
            <a:pPr algn="ctr">
              <a:buNone/>
            </a:pPr>
            <a:endParaRPr lang="es-MX" sz="6600" b="1" u="sng" dirty="0" smtClean="0"/>
          </a:p>
          <a:p>
            <a:pPr algn="ctr">
              <a:buNone/>
            </a:pPr>
            <a:endParaRPr lang="es-MX" sz="4800" dirty="0" smtClean="0"/>
          </a:p>
          <a:p>
            <a:pPr algn="ctr">
              <a:buNone/>
            </a:pPr>
            <a:r>
              <a:rPr lang="es-MX" sz="4800" dirty="0" smtClean="0"/>
              <a:t>PROVERBIOS 22:29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19256" cy="1154392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EL CARCTER DEL LIDER : TRBAJADOR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 smtClean="0"/>
              <a:t>EFESIOS 4:28</a:t>
            </a:r>
          </a:p>
          <a:p>
            <a:pPr>
              <a:buNone/>
            </a:pPr>
            <a:r>
              <a:rPr lang="es-MX" sz="2800" dirty="0" smtClean="0"/>
              <a:t> El que hurtaba, no hurte más, sino trabaje, haciendo con sus manos lo que es bueno, para que tenga qué compartir con el que padece necesidad.</a:t>
            </a:r>
          </a:p>
          <a:p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395536" y="3861048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 smtClean="0"/>
              <a:t>1 DE TIMOTEO 5:8</a:t>
            </a:r>
          </a:p>
          <a:p>
            <a:r>
              <a:rPr lang="es-MX" sz="3200" dirty="0" smtClean="0"/>
              <a:t>porque si alguno no provee para los suyos, y mayormente para los de su casa, ha negado la fe, y es peor que un incrédulo.</a:t>
            </a:r>
            <a:endParaRPr lang="es-MX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/>
          </a:bodyPr>
          <a:lstStyle/>
          <a:p>
            <a:r>
              <a:rPr lang="es-MX" sz="4400" b="1" dirty="0" smtClean="0"/>
              <a:t>EL LIDER ES LLAMADO A TRABAJAR</a:t>
            </a:r>
            <a:endParaRPr lang="es-MX" sz="44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I DE CORINTIOS 15:58.</a:t>
            </a:r>
            <a:r>
              <a:rPr lang="es-MX" dirty="0" smtClean="0"/>
              <a:t> </a:t>
            </a:r>
          </a:p>
          <a:p>
            <a:pPr>
              <a:buNone/>
            </a:pPr>
            <a:r>
              <a:rPr lang="es-MX" dirty="0" smtClean="0"/>
              <a:t>   Así que, hermanos míos amados, estad firmes y constantes, creciendo en la obra del Señor siempre, sabiendo que vuestro trabajo en el Señor no es en vano.</a:t>
            </a:r>
          </a:p>
          <a:p>
            <a:endParaRPr lang="es-MX" dirty="0" smtClean="0"/>
          </a:p>
          <a:p>
            <a:pPr>
              <a:buFont typeface="Wingdings" pitchFamily="2" charset="2"/>
              <a:buChar char="§"/>
            </a:pPr>
            <a:r>
              <a:rPr lang="es-MX" dirty="0" smtClean="0"/>
              <a:t> EL TRABAJO EN EL SEÑOR NO ES EN VANO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solidFill>
                  <a:schemeClr val="tx1"/>
                </a:solidFill>
              </a:rPr>
              <a:t> </a:t>
            </a:r>
            <a:r>
              <a:rPr lang="es-MX" sz="4000" b="1" u="sng" dirty="0" smtClean="0"/>
              <a:t>TRABAJE INCANSABLEMENTE PARA SU FAMILIA, PARA SU PROJIMO Y PARA DIOS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b="1" dirty="0" smtClean="0"/>
              <a:t>HECHOS 20:35</a:t>
            </a:r>
          </a:p>
          <a:p>
            <a:pPr algn="ctr">
              <a:buNone/>
            </a:pPr>
            <a:r>
              <a:rPr lang="es-MX" dirty="0" smtClean="0"/>
              <a:t>En todo os he enseñado que, trabajando así, se debe ayudar a los necesitados, y recordar las palabras del Señor Jesús, que dijo: Más bienaventurado es dar que recibir</a:t>
            </a:r>
            <a:endParaRPr lang="es-MX" b="1" dirty="0" smtClean="0"/>
          </a:p>
          <a:p>
            <a:pPr algn="ctr">
              <a:buNone/>
            </a:pPr>
            <a:r>
              <a:rPr lang="es-MX" b="1" dirty="0" smtClean="0"/>
              <a:t>1 CORINTIOS 15:58</a:t>
            </a:r>
          </a:p>
          <a:p>
            <a:pPr algn="ctr">
              <a:buNone/>
            </a:pPr>
            <a:r>
              <a:rPr lang="es-MX" dirty="0" smtClean="0"/>
              <a:t>Así que, hermanos míos amados, estad firmes y constantes, creciendo en la obra del Señor siempre, sabiendo que vuestro trabajo en el Señor no es en vano.</a:t>
            </a:r>
          </a:p>
          <a:p>
            <a:pPr algn="ctr">
              <a:buNone/>
            </a:pPr>
            <a:endParaRPr lang="es-MX" b="1" dirty="0" smtClean="0"/>
          </a:p>
          <a:p>
            <a:pPr algn="ctr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INTRODUCCION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/>
              <a:t>INVERTIMOS APROXIMADAMENTE 30 A</a:t>
            </a:r>
            <a:r>
              <a:rPr lang="es-MX" sz="5400" b="1" dirty="0" smtClean="0"/>
              <a:t>ÑOS DE LA VIDA TRABAJANDO 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460952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chemeClr val="tx1"/>
                </a:solidFill>
              </a:rPr>
              <a:t>LA LEY DEL MOVIMIENTO ISSAC NEWTON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7363"/>
            <a:ext cx="8229600" cy="431515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MX" sz="4400" b="1" dirty="0" smtClean="0"/>
              <a:t>UN OBJETO EN MOVIMIENTO TIENDE A PERMANECER EN MOVIMIENTO </a:t>
            </a:r>
          </a:p>
          <a:p>
            <a:pPr algn="ctr">
              <a:buNone/>
            </a:pPr>
            <a:r>
              <a:rPr lang="es-MX" sz="4400" b="1" dirty="0" smtClean="0"/>
              <a:t>Y UN OBJETO EN REPOSO TIENDE A PERMANECER EN REPOSO 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4400" b="1" dirty="0" smtClean="0">
                <a:solidFill>
                  <a:schemeClr val="tx1"/>
                </a:solidFill>
              </a:rPr>
              <a:t>ENEMIGOS DEL TRABAJO 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8800" b="1" u="sng" dirty="0" smtClean="0"/>
              <a:t>LA PEREZA </a:t>
            </a:r>
          </a:p>
          <a:p>
            <a:pPr algn="ctr">
              <a:buNone/>
            </a:pPr>
            <a:endParaRPr lang="es-MX" sz="7200" b="1" dirty="0" smtClean="0"/>
          </a:p>
        </p:txBody>
      </p:sp>
      <p:pic>
        <p:nvPicPr>
          <p:cNvPr id="3074" name="Picture 2" descr="C:\Users\Elías Páez\Desktop\imagesCAFSM7B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212976"/>
            <a:ext cx="6048672" cy="3645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83096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/>
            </a:r>
            <a:br>
              <a:rPr lang="es-MX" sz="4800" dirty="0" smtClean="0"/>
            </a:br>
            <a:r>
              <a:rPr lang="es-MX" sz="4800" dirty="0" smtClean="0"/>
              <a:t>PROVERBIOS 6:9-11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 lnSpcReduction="10000"/>
          </a:bodyPr>
          <a:lstStyle/>
          <a:p>
            <a:r>
              <a:rPr lang="es-MX" b="1" dirty="0" smtClean="0"/>
              <a:t>9.</a:t>
            </a:r>
            <a:r>
              <a:rPr lang="es-MX" dirty="0" smtClean="0"/>
              <a:t> Perezoso, ¿hasta cuándo has de dormir? </a:t>
            </a:r>
            <a:br>
              <a:rPr lang="es-MX" dirty="0" smtClean="0"/>
            </a:br>
            <a:r>
              <a:rPr lang="es-MX" dirty="0" smtClean="0"/>
              <a:t>¿Cuándo te levantarás de tu sueño?</a:t>
            </a:r>
          </a:p>
          <a:p>
            <a:r>
              <a:rPr lang="es-MX" b="1" dirty="0" smtClean="0"/>
              <a:t>10.</a:t>
            </a:r>
            <a:r>
              <a:rPr lang="es-MX" dirty="0" smtClean="0"/>
              <a:t> Un poco de sueño, un poco de dormitar,</a:t>
            </a:r>
            <a:br>
              <a:rPr lang="es-MX" dirty="0" smtClean="0"/>
            </a:br>
            <a:r>
              <a:rPr lang="es-MX" dirty="0" smtClean="0"/>
              <a:t>Y cruzar por un poco las manos para reposo;</a:t>
            </a:r>
          </a:p>
          <a:p>
            <a:r>
              <a:rPr lang="es-MX" b="1" dirty="0" smtClean="0"/>
              <a:t>11.</a:t>
            </a:r>
            <a:r>
              <a:rPr lang="es-MX" dirty="0" smtClean="0"/>
              <a:t> Así vendrá tu necesidad como caminante, </a:t>
            </a:r>
            <a:br>
              <a:rPr lang="es-MX" dirty="0" smtClean="0"/>
            </a:br>
            <a:r>
              <a:rPr lang="es-MX" dirty="0" smtClean="0"/>
              <a:t>Y tu pobreza como hombre armado.</a:t>
            </a:r>
          </a:p>
          <a:p>
            <a:endParaRPr lang="es-MX" dirty="0"/>
          </a:p>
        </p:txBody>
      </p:sp>
      <p:pic>
        <p:nvPicPr>
          <p:cNvPr id="2050" name="Picture 2" descr="C:\Users\Elías Páez\Desktop\imagesCAY27WH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221088"/>
            <a:ext cx="6408712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EL LIDER CON PEREZA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 smtClean="0"/>
              <a:t>LA PEREZA ES LA FALTA DE ESTÍMULO, DE DESEO, DE VOLUNTAD PARA ATENDER A LO NECESARIO E INCLUSO PARA REALIZAR ACTIVIDADES CREATIVAS O DE CUALQUIER ÍNDOLE. ES UNA CONGELACIÓN DE LA VOLUNTAD, EL ABANDONO DE NUESTRA CONDICIÓN DE SERES ACTIVOS Y EMPRENDEDORES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LIDER CON PEREZA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 smtClean="0"/>
              <a:t>LLEGA TARDE A SUS COMPROMISOS</a:t>
            </a:r>
          </a:p>
          <a:p>
            <a:r>
              <a:rPr lang="es-MX" sz="3200" dirty="0" smtClean="0"/>
              <a:t>NO CUMPLE CON SUS TAREAS ASIGNADAS</a:t>
            </a:r>
          </a:p>
          <a:p>
            <a:r>
              <a:rPr lang="es-MX" sz="3200" dirty="0" smtClean="0"/>
              <a:t>NO VA A LAS REUNIONES</a:t>
            </a:r>
          </a:p>
          <a:p>
            <a:r>
              <a:rPr lang="es-MX" sz="3200" dirty="0" smtClean="0"/>
              <a:t>NO LLENA LOS REPORTES</a:t>
            </a:r>
          </a:p>
          <a:p>
            <a:r>
              <a:rPr lang="es-MX" sz="3200" dirty="0" smtClean="0"/>
              <a:t>NO ESTUDIA LA LECCION CELULAR</a:t>
            </a:r>
          </a:p>
          <a:p>
            <a:r>
              <a:rPr lang="es-MX" sz="3200" dirty="0" smtClean="0"/>
              <a:t>NO PROSPERA EN SU LIDERAZGO</a:t>
            </a:r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308</TotalTime>
  <Words>1400</Words>
  <Application>Microsoft Office PowerPoint</Application>
  <PresentationFormat>Presentación en pantalla (4:3)</PresentationFormat>
  <Paragraphs>160</Paragraphs>
  <Slides>30</Slides>
  <Notes>1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1" baseType="lpstr">
      <vt:lpstr>Flujo</vt:lpstr>
      <vt:lpstr>El TRABAJO</vt:lpstr>
      <vt:lpstr>JUAN 5:17</vt:lpstr>
      <vt:lpstr>EL LIDER ES LLAMADO A TRABAJAR</vt:lpstr>
      <vt:lpstr>INTRODUCCION </vt:lpstr>
      <vt:lpstr>LA LEY DEL MOVIMIENTO ISSAC NEWTON </vt:lpstr>
      <vt:lpstr>ENEMIGOS DEL TRABAJO </vt:lpstr>
      <vt:lpstr>      PROVERBIOS 6:9-11 </vt:lpstr>
      <vt:lpstr>EL LIDER CON PEREZA</vt:lpstr>
      <vt:lpstr>EL LIDER CON PEREZA</vt:lpstr>
      <vt:lpstr>TRABAJANDO PARA DIOS</vt:lpstr>
      <vt:lpstr>ERRORES QUE COMETEN LOS LIDERES QUE NO TRABAJAN</vt:lpstr>
      <vt:lpstr>EL LIDER CON PEREZA</vt:lpstr>
      <vt:lpstr>PROVERBIOS 10: 4-5</vt:lpstr>
      <vt:lpstr>RESULTADOS DE LA PEREZA</vt:lpstr>
      <vt:lpstr>LA PEREZA  </vt:lpstr>
      <vt:lpstr>PROVERBIOS 6:6-9</vt:lpstr>
      <vt:lpstr>RETIRO DE LIDERES</vt:lpstr>
      <vt:lpstr>LA PEREZA</vt:lpstr>
      <vt:lpstr>EL LIDER SIN ENERGIA</vt:lpstr>
      <vt:lpstr>EL LIDER PEREZOSO SOLO DESEA</vt:lpstr>
      <vt:lpstr>EL LIDER PEREZOSO TIENE BUENOS DESEOS PERO NO LOGRA NADA</vt:lpstr>
      <vt:lpstr>LAS EXCUSAS Y EL LIDER</vt:lpstr>
      <vt:lpstr>LAS EXCUSAS : LA SABIDURIA DE PEREZOSO</vt:lpstr>
      <vt:lpstr>EN LA OBRA DEL SEÑOR SE REQUIERE DILIGENCIA</vt:lpstr>
      <vt:lpstr>EL LIDER DILIGENTE</vt:lpstr>
      <vt:lpstr>EL LIDER PEREZOSO BUSCA QUIEN LE DE</vt:lpstr>
      <vt:lpstr>LA PROMESA DE DIOS</vt:lpstr>
      <vt:lpstr>EL TRABAJO LLEVA AL EXITO</vt:lpstr>
      <vt:lpstr>EL CARCTER DEL LIDER : TRBAJADOR</vt:lpstr>
      <vt:lpstr> TRABAJE INCANSABLEMENTE PARA SU FAMILIA, PARA SU PROJIMO Y PARA DIOS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TRABAJO</dc:title>
  <dc:creator>ELIAS PAEZ</dc:creator>
  <cp:lastModifiedBy>ELIAS  PAEZ DE LA CERDA</cp:lastModifiedBy>
  <cp:revision>14</cp:revision>
  <dcterms:created xsi:type="dcterms:W3CDTF">2016-07-16T13:05:08Z</dcterms:created>
  <dcterms:modified xsi:type="dcterms:W3CDTF">2016-07-16T13:10:30Z</dcterms:modified>
</cp:coreProperties>
</file>