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3"/>
  </p:notesMasterIdLst>
  <p:sldIdLst>
    <p:sldId id="256" r:id="rId2"/>
    <p:sldId id="257" r:id="rId3"/>
    <p:sldId id="258" r:id="rId4"/>
    <p:sldId id="259" r:id="rId5"/>
    <p:sldId id="260" r:id="rId6"/>
    <p:sldId id="261" r:id="rId7"/>
    <p:sldId id="262" r:id="rId8"/>
    <p:sldId id="263" r:id="rId9"/>
    <p:sldId id="282" r:id="rId10"/>
    <p:sldId id="277" r:id="rId11"/>
    <p:sldId id="264" r:id="rId12"/>
    <p:sldId id="278" r:id="rId13"/>
    <p:sldId id="276" r:id="rId14"/>
    <p:sldId id="265" r:id="rId15"/>
    <p:sldId id="279" r:id="rId16"/>
    <p:sldId id="266" r:id="rId17"/>
    <p:sldId id="267" r:id="rId18"/>
    <p:sldId id="268" r:id="rId19"/>
    <p:sldId id="269" r:id="rId20"/>
    <p:sldId id="270" r:id="rId21"/>
    <p:sldId id="280" r:id="rId2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3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6F3A1D-9F05-4255-BC29-41FD1C7D0603}" type="datetimeFigureOut">
              <a:rPr lang="es-MX" smtClean="0"/>
              <a:pPr/>
              <a:t>09/09/2011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654E22-DB7C-41EF-8791-EBCB92CACC66}" type="slidenum">
              <a:rPr lang="es-MX" smtClean="0"/>
              <a:pPr/>
              <a:t>‹Nº›</a:t>
            </a:fld>
            <a:endParaRPr lang="es-MX"/>
          </a:p>
        </p:txBody>
      </p:sp>
    </p:spTree>
    <p:extLst>
      <p:ext uri="{BB962C8B-B14F-4D97-AF65-F5344CB8AC3E}">
        <p14:creationId xmlns="" xmlns:p14="http://schemas.microsoft.com/office/powerpoint/2010/main" val="1982301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21654E22-DB7C-41EF-8791-EBCB92CACC66}" type="slidenum">
              <a:rPr lang="es-MX" smtClean="0"/>
              <a:pPr/>
              <a:t>2</a:t>
            </a:fld>
            <a:endParaRPr lang="es-MX"/>
          </a:p>
        </p:txBody>
      </p:sp>
    </p:spTree>
    <p:extLst>
      <p:ext uri="{BB962C8B-B14F-4D97-AF65-F5344CB8AC3E}">
        <p14:creationId xmlns="" xmlns:p14="http://schemas.microsoft.com/office/powerpoint/2010/main" val="1956936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1654E22-DB7C-41EF-8791-EBCB92CACC66}" type="slidenum">
              <a:rPr lang="es-MX" smtClean="0"/>
              <a:pPr/>
              <a:t>8</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D965BBA-DBE8-4699-9086-47C24AA185A4}" type="datetimeFigureOut">
              <a:rPr lang="es-MX" smtClean="0"/>
              <a:pPr/>
              <a:t>09/09/2011</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413F0DA-DAC0-475B-80D2-6699DAF946FE}" type="slidenum">
              <a:rPr lang="es-MX" smtClean="0"/>
              <a:pPr/>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413F0DA-DAC0-475B-80D2-6699DAF946FE}"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413F0DA-DAC0-475B-80D2-6699DAF946FE}"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413F0DA-DAC0-475B-80D2-6699DAF946FE}"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413F0DA-DAC0-475B-80D2-6699DAF946FE}"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413F0DA-DAC0-475B-80D2-6699DAF946FE}" type="slidenum">
              <a:rPr lang="es-MX" smtClean="0"/>
              <a:pPr/>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413F0DA-DAC0-475B-80D2-6699DAF946FE}"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413F0DA-DAC0-475B-80D2-6699DAF946FE}"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413F0DA-DAC0-475B-80D2-6699DAF946FE}"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7" name="Slide Number Placeholder 6"/>
          <p:cNvSpPr>
            <a:spLocks noGrp="1"/>
          </p:cNvSpPr>
          <p:nvPr>
            <p:ph type="sldNum" sz="quarter" idx="12"/>
          </p:nvPr>
        </p:nvSpPr>
        <p:spPr/>
        <p:txBody>
          <a:bodyPr/>
          <a:lstStyle/>
          <a:p>
            <a:fld id="{2413F0DA-DAC0-475B-80D2-6699DAF946FE}" type="slidenum">
              <a:rPr lang="es-MX" smtClean="0"/>
              <a:pPr/>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D965BBA-DBE8-4699-9086-47C24AA185A4}" type="datetimeFigureOut">
              <a:rPr lang="es-MX" smtClean="0"/>
              <a:pPr/>
              <a:t>09/09/2011</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2413F0DA-DAC0-475B-80D2-6699DAF946FE}"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D965BBA-DBE8-4699-9086-47C24AA185A4}" type="datetimeFigureOut">
              <a:rPr lang="es-MX" smtClean="0"/>
              <a:pPr/>
              <a:t>09/09/2011</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413F0DA-DAC0-475B-80D2-6699DAF946FE}"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fontScale="92500"/>
          </a:bodyPr>
          <a:lstStyle/>
          <a:p>
            <a:r>
              <a:rPr lang="en-US" sz="3600" dirty="0" smtClean="0"/>
              <a:t>EL CARACTER Y LA HUMILDAD</a:t>
            </a:r>
            <a:endParaRPr lang="en-US" sz="3600" dirty="0" smtClean="0"/>
          </a:p>
        </p:txBody>
      </p:sp>
      <p:sp>
        <p:nvSpPr>
          <p:cNvPr id="4" name="3 CuadroTexto"/>
          <p:cNvSpPr txBox="1"/>
          <p:nvPr/>
        </p:nvSpPr>
        <p:spPr>
          <a:xfrm>
            <a:off x="-180528" y="2204864"/>
            <a:ext cx="8028384" cy="1446550"/>
          </a:xfrm>
          <a:prstGeom prst="rect">
            <a:avLst/>
          </a:prstGeom>
          <a:solidFill>
            <a:srgbClr val="0070C0"/>
          </a:solidFill>
        </p:spPr>
        <p:txBody>
          <a:bodyPr wrap="square" rtlCol="0">
            <a:spAutoFit/>
          </a:bodyPr>
          <a:lstStyle/>
          <a:p>
            <a:pPr algn="ctr"/>
            <a:r>
              <a:rPr lang="es-MX" sz="4400" b="1" dirty="0">
                <a:solidFill>
                  <a:schemeClr val="bg1"/>
                </a:solidFill>
                <a:latin typeface="Eras Bold ITC" pitchFamily="34" charset="0"/>
              </a:rPr>
              <a:t>TIENES PODER PARA SER HUMILDE</a:t>
            </a:r>
            <a:endParaRPr lang="es-MX" sz="4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59632" y="1484784"/>
            <a:ext cx="6777317" cy="3508977"/>
          </a:xfrm>
        </p:spPr>
        <p:txBody>
          <a:bodyPr>
            <a:normAutofit/>
          </a:bodyPr>
          <a:lstStyle/>
          <a:p>
            <a:pPr algn="just"/>
            <a:r>
              <a:rPr lang="es-MX" sz="3600" dirty="0">
                <a:solidFill>
                  <a:schemeClr val="tx1"/>
                </a:solidFill>
              </a:rPr>
              <a:t>tienes que soltar esa falsa humildad con ella nadie se siente bien en la vida, echa fuera de tu vida el orgullo y esa falsa humildad.</a:t>
            </a:r>
          </a:p>
          <a:p>
            <a:endParaRPr lang="es-MX" sz="3600" dirty="0"/>
          </a:p>
        </p:txBody>
      </p:sp>
    </p:spTree>
    <p:extLst>
      <p:ext uri="{BB962C8B-B14F-4D97-AF65-F5344CB8AC3E}">
        <p14:creationId xmlns="" xmlns:p14="http://schemas.microsoft.com/office/powerpoint/2010/main" val="42896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20688"/>
            <a:ext cx="7024744" cy="3240360"/>
          </a:xfrm>
        </p:spPr>
        <p:txBody>
          <a:bodyPr>
            <a:normAutofit fontScale="90000"/>
          </a:bodyPr>
          <a:lstStyle/>
          <a:p>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
            </a:r>
            <a:br>
              <a:rPr lang="es-MX" b="1" dirty="0" smtClean="0"/>
            </a:br>
            <a:r>
              <a:rPr lang="es-MX" sz="3100" b="1" dirty="0" smtClean="0">
                <a:solidFill>
                  <a:schemeClr val="tx1"/>
                </a:solidFill>
              </a:rPr>
              <a:t>1 DE PEDRO 2:9</a:t>
            </a:r>
            <a:r>
              <a:rPr lang="es-MX" sz="2200" dirty="0" smtClean="0">
                <a:solidFill>
                  <a:schemeClr val="tx1"/>
                </a:solidFill>
              </a:rPr>
              <a:t> </a:t>
            </a:r>
            <a:r>
              <a:rPr lang="es-MX" sz="3100" dirty="0" smtClean="0">
                <a:solidFill>
                  <a:schemeClr val="tx1"/>
                </a:solidFill>
              </a:rPr>
              <a:t>Mas vosotros sois linaje escogido, real sacerdocio, nación santa, pueblo adquirido por Dios, para que anunciéis las virtudes de aquel que os llamó de las tinieblas a su luz admirable; </a:t>
            </a:r>
            <a:r>
              <a:rPr lang="es-MX" sz="4900" dirty="0" smtClean="0"/>
              <a:t/>
            </a:r>
            <a:br>
              <a:rPr lang="es-MX" sz="4900" dirty="0" smtClean="0"/>
            </a:br>
            <a:endParaRPr lang="es-MX" b="1" dirty="0">
              <a:solidFill>
                <a:srgbClr val="0070C0"/>
              </a:solidFill>
            </a:endParaRPr>
          </a:p>
        </p:txBody>
      </p:sp>
      <p:sp>
        <p:nvSpPr>
          <p:cNvPr id="3" name="2 Marcador de contenido"/>
          <p:cNvSpPr>
            <a:spLocks noGrp="1"/>
          </p:cNvSpPr>
          <p:nvPr>
            <p:ph idx="1"/>
          </p:nvPr>
        </p:nvSpPr>
        <p:spPr>
          <a:xfrm>
            <a:off x="683568" y="2924944"/>
            <a:ext cx="7745505" cy="3013719"/>
          </a:xfrm>
        </p:spPr>
        <p:txBody>
          <a:bodyPr>
            <a:normAutofit fontScale="92500" lnSpcReduction="20000"/>
          </a:bodyPr>
          <a:lstStyle/>
          <a:p>
            <a:pPr algn="just">
              <a:buNone/>
            </a:pPr>
            <a:r>
              <a:rPr lang="es-MX" dirty="0" smtClean="0"/>
              <a:t>  </a:t>
            </a:r>
            <a:r>
              <a:rPr lang="es-MX" sz="3200" dirty="0" smtClean="0"/>
              <a:t> </a:t>
            </a:r>
            <a:endParaRPr lang="es-MX" sz="3200" dirty="0" smtClean="0"/>
          </a:p>
          <a:p>
            <a:r>
              <a:rPr lang="es-MX" sz="3200" dirty="0" smtClean="0"/>
              <a:t> Jesús </a:t>
            </a:r>
            <a:r>
              <a:rPr lang="es-MX" sz="3200" dirty="0"/>
              <a:t>decía lo que era, decir lo que eres y decir lo que Jesús ha hecho contigo no es orgullo, el problema es que muchos que consideran esto con falsa humildad, nunca saben quienes son en Cristo. </a:t>
            </a:r>
            <a:endParaRPr lang="es-MX" sz="3200" dirty="0" smtClean="0"/>
          </a:p>
          <a:p>
            <a:pPr algn="just">
              <a:buNone/>
            </a:pPr>
            <a:endParaRPr lang="es-MX" sz="32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1484784"/>
            <a:ext cx="6777317" cy="3508977"/>
          </a:xfrm>
        </p:spPr>
        <p:txBody>
          <a:bodyPr>
            <a:normAutofit/>
          </a:bodyPr>
          <a:lstStyle/>
          <a:p>
            <a:pPr algn="just">
              <a:buNone/>
            </a:pPr>
            <a:r>
              <a:rPr lang="es-MX" sz="3600" dirty="0" smtClean="0">
                <a:solidFill>
                  <a:schemeClr val="tx1"/>
                </a:solidFill>
              </a:rPr>
              <a:t>   Debemos </a:t>
            </a:r>
            <a:r>
              <a:rPr lang="es-MX" sz="3600" dirty="0">
                <a:solidFill>
                  <a:schemeClr val="tx1"/>
                </a:solidFill>
              </a:rPr>
              <a:t>renovar la mente respecto de esto conceptos de lo contrario nos vamos a perder las bendiciones de Dios.  </a:t>
            </a:r>
            <a:endParaRPr lang="es-MX" sz="3600" b="1" dirty="0">
              <a:solidFill>
                <a:schemeClr val="tx1"/>
              </a:solidFill>
            </a:endParaRPr>
          </a:p>
        </p:txBody>
      </p:sp>
    </p:spTree>
    <p:extLst>
      <p:ext uri="{BB962C8B-B14F-4D97-AF65-F5344CB8AC3E}">
        <p14:creationId xmlns="" xmlns:p14="http://schemas.microsoft.com/office/powerpoint/2010/main" val="3203083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755576" y="548680"/>
            <a:ext cx="7745505" cy="5606007"/>
          </a:xfrm>
        </p:spPr>
        <p:txBody>
          <a:bodyPr>
            <a:normAutofit fontScale="92500" lnSpcReduction="10000"/>
          </a:bodyPr>
          <a:lstStyle/>
          <a:p>
            <a:pPr algn="just"/>
            <a:r>
              <a:rPr lang="es-MX" sz="3200" dirty="0"/>
              <a:t>Tenemos que cambiar de forma, si leemos la palabra y la obedecemos somos transformados a causa de nuestro entendimiento. </a:t>
            </a:r>
            <a:endParaRPr lang="es-MX" sz="3200" dirty="0" smtClean="0"/>
          </a:p>
          <a:p>
            <a:pPr marL="0" indent="0" algn="just">
              <a:buNone/>
            </a:pPr>
            <a:r>
              <a:rPr lang="es-MX" sz="3200" b="1" dirty="0"/>
              <a:t> </a:t>
            </a:r>
            <a:r>
              <a:rPr lang="es-MX" sz="3200" b="1" dirty="0" smtClean="0"/>
              <a:t>          </a:t>
            </a:r>
            <a:r>
              <a:rPr lang="es-MX" sz="3200" b="1" dirty="0" smtClean="0"/>
              <a:t>  Romanos 12:2-3</a:t>
            </a:r>
            <a:endParaRPr lang="es-MX" sz="3200" b="1" dirty="0"/>
          </a:p>
          <a:p>
            <a:r>
              <a:rPr lang="es-MX" dirty="0" smtClean="0"/>
              <a:t>No os conforméis a este siglo, sino transformaos por medio de la renovación de vuestro entendimiento, para que comprobéis cuál sea la buena voluntad de Dios, agradable y perfecta.</a:t>
            </a:r>
          </a:p>
          <a:p>
            <a:r>
              <a:rPr lang="es-MX" b="1" dirty="0" smtClean="0"/>
              <a:t>3.</a:t>
            </a:r>
            <a:r>
              <a:rPr lang="es-MX" dirty="0" smtClean="0"/>
              <a:t> Digo, pues, por la gracia que me es dada, a cada cual que está entre vosotros, que no tenga más alto concepto de sí que el que debe tener, sino que piense de sí con cordura, conforme a la medida de fe que Dios repartió a cada uno.</a:t>
            </a:r>
          </a:p>
          <a:p>
            <a:pPr algn="just"/>
            <a:endParaRPr lang="es-MX" dirty="0"/>
          </a:p>
        </p:txBody>
      </p:sp>
    </p:spTree>
    <p:extLst>
      <p:ext uri="{BB962C8B-B14F-4D97-AF65-F5344CB8AC3E}">
        <p14:creationId xmlns="" xmlns:p14="http://schemas.microsoft.com/office/powerpoint/2010/main" val="136627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268760"/>
            <a:ext cx="7632848" cy="3580985"/>
          </a:xfrm>
        </p:spPr>
        <p:txBody>
          <a:bodyPr>
            <a:noAutofit/>
          </a:bodyPr>
          <a:lstStyle/>
          <a:p>
            <a:pPr algn="just">
              <a:buNone/>
            </a:pPr>
            <a:r>
              <a:rPr lang="es-MX" sz="3600" dirty="0">
                <a:solidFill>
                  <a:schemeClr val="tx1"/>
                </a:solidFill>
              </a:rPr>
              <a:t>Decir lo que somos y lo que puedes lograr en Jesús no es orgullo, decir que vas a triunfar no es orgullo es seguridad.  Dios no dio una medida de fe a TODOS, piensa de acuerdo a tu fe no a la de otro, si quieres ser mas, quita de tu vida esa falsa </a:t>
            </a:r>
            <a:r>
              <a:rPr lang="es-MX" sz="3600" dirty="0" smtClean="0">
                <a:solidFill>
                  <a:schemeClr val="tx1"/>
                </a:solidFill>
              </a:rPr>
              <a:t>humildad</a:t>
            </a:r>
            <a:endParaRPr lang="es-MX" sz="360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Mateo 6:26</a:t>
            </a:r>
            <a:endParaRPr lang="es-MX" dirty="0"/>
          </a:p>
        </p:txBody>
      </p:sp>
      <p:sp>
        <p:nvSpPr>
          <p:cNvPr id="3" name="2 Marcador de contenido"/>
          <p:cNvSpPr>
            <a:spLocks noGrp="1"/>
          </p:cNvSpPr>
          <p:nvPr>
            <p:ph idx="1"/>
          </p:nvPr>
        </p:nvSpPr>
        <p:spPr/>
        <p:txBody>
          <a:bodyPr>
            <a:normAutofit/>
          </a:bodyPr>
          <a:lstStyle/>
          <a:p>
            <a:r>
              <a:rPr lang="es-MX" sz="3200" dirty="0" smtClean="0">
                <a:solidFill>
                  <a:schemeClr val="tx1"/>
                </a:solidFill>
              </a:rPr>
              <a:t>Las </a:t>
            </a:r>
            <a:r>
              <a:rPr lang="es-MX" sz="3200" dirty="0">
                <a:solidFill>
                  <a:schemeClr val="tx1"/>
                </a:solidFill>
              </a:rPr>
              <a:t>flores visten bien, Dios las viste preciosas, aunque te cueste creerlo uno de los primeros niveles de fe que la gente debe mostrar es en como come y como viste.</a:t>
            </a:r>
          </a:p>
          <a:p>
            <a:endParaRPr lang="es-MX" sz="3200" dirty="0"/>
          </a:p>
        </p:txBody>
      </p:sp>
    </p:spTree>
    <p:extLst>
      <p:ext uri="{BB962C8B-B14F-4D97-AF65-F5344CB8AC3E}">
        <p14:creationId xmlns="" xmlns:p14="http://schemas.microsoft.com/office/powerpoint/2010/main" val="1633053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just"/>
            <a:r>
              <a:rPr lang="es-MX" sz="3200" b="1" dirty="0">
                <a:solidFill>
                  <a:schemeClr val="tx1"/>
                </a:solidFill>
              </a:rPr>
              <a:t>¿Cómo viste Dios a un cotorro, a un águila, a un delfín o a los peces?</a:t>
            </a:r>
          </a:p>
        </p:txBody>
      </p:sp>
      <p:sp>
        <p:nvSpPr>
          <p:cNvPr id="3" name="2 Marcador de contenido"/>
          <p:cNvSpPr>
            <a:spLocks noGrp="1"/>
          </p:cNvSpPr>
          <p:nvPr>
            <p:ph idx="1"/>
          </p:nvPr>
        </p:nvSpPr>
        <p:spPr/>
        <p:txBody>
          <a:bodyPr/>
          <a:lstStyle/>
          <a:p>
            <a:pPr algn="just">
              <a:buNone/>
            </a:pPr>
            <a:r>
              <a:rPr lang="es-MX" dirty="0" smtClean="0">
                <a:solidFill>
                  <a:schemeClr val="tx1"/>
                </a:solidFill>
              </a:rPr>
              <a:t>Pero </a:t>
            </a:r>
            <a:r>
              <a:rPr lang="es-MX" dirty="0">
                <a:solidFill>
                  <a:schemeClr val="tx1"/>
                </a:solidFill>
              </a:rPr>
              <a:t>nosotros confundimos las cosas llamamos humilde a lo que no tiene nada de humildad.  </a:t>
            </a:r>
            <a:endParaRPr lang="es-MX" dirty="0" smtClean="0">
              <a:solidFill>
                <a:schemeClr val="tx1"/>
              </a:solidFill>
            </a:endParaRPr>
          </a:p>
          <a:p>
            <a:pPr algn="just">
              <a:buNone/>
            </a:pPr>
            <a:r>
              <a:rPr lang="es-MX" b="1" dirty="0" smtClean="0">
                <a:solidFill>
                  <a:schemeClr val="tx1"/>
                </a:solidFill>
              </a:rPr>
              <a:t>¿</a:t>
            </a:r>
            <a:r>
              <a:rPr lang="es-MX" b="1" dirty="0">
                <a:solidFill>
                  <a:schemeClr val="tx1"/>
                </a:solidFill>
              </a:rPr>
              <a:t>Dónde vive Dios?  </a:t>
            </a:r>
            <a:r>
              <a:rPr lang="es-MX" dirty="0">
                <a:solidFill>
                  <a:schemeClr val="tx1"/>
                </a:solidFill>
              </a:rPr>
              <a:t>En un humilde cielo, quiere decir que la humildad de tu corazón es como cielo mismo, la humildad es el mayor de los adornos que alguien puede tener delante de Dios.</a:t>
            </a:r>
          </a:p>
          <a:p>
            <a:pPr>
              <a:buNone/>
            </a:pPr>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980728"/>
            <a:ext cx="6777317" cy="4851901"/>
          </a:xfrm>
        </p:spPr>
        <p:txBody>
          <a:bodyPr>
            <a:normAutofit/>
          </a:bodyPr>
          <a:lstStyle/>
          <a:p>
            <a:pPr algn="just">
              <a:buNone/>
            </a:pPr>
            <a:r>
              <a:rPr lang="es-MX" dirty="0" smtClean="0">
                <a:solidFill>
                  <a:schemeClr val="tx1"/>
                </a:solidFill>
              </a:rPr>
              <a:t>   Dios </a:t>
            </a:r>
            <a:r>
              <a:rPr lang="es-MX" dirty="0">
                <a:solidFill>
                  <a:schemeClr val="tx1"/>
                </a:solidFill>
              </a:rPr>
              <a:t>hará mucho mas con personas que creen tener mas valor, Jesús pregunto:  </a:t>
            </a:r>
            <a:endParaRPr lang="es-MX" dirty="0" smtClean="0">
              <a:solidFill>
                <a:schemeClr val="tx1"/>
              </a:solidFill>
            </a:endParaRPr>
          </a:p>
          <a:p>
            <a:pPr algn="ctr">
              <a:buNone/>
            </a:pPr>
            <a:r>
              <a:rPr lang="es-MX" b="1" dirty="0">
                <a:solidFill>
                  <a:schemeClr val="tx1"/>
                </a:solidFill>
              </a:rPr>
              <a:t> </a:t>
            </a:r>
            <a:r>
              <a:rPr lang="es-MX" b="1" dirty="0" smtClean="0">
                <a:solidFill>
                  <a:schemeClr val="tx1"/>
                </a:solidFill>
              </a:rPr>
              <a:t>  ¿</a:t>
            </a:r>
            <a:r>
              <a:rPr lang="es-MX" b="1" dirty="0">
                <a:solidFill>
                  <a:schemeClr val="tx1"/>
                </a:solidFill>
              </a:rPr>
              <a:t>Cuánto crees que vales?  </a:t>
            </a:r>
            <a:endParaRPr lang="es-MX" b="1" dirty="0" smtClean="0">
              <a:solidFill>
                <a:schemeClr val="tx1"/>
              </a:solidFill>
            </a:endParaRPr>
          </a:p>
          <a:p>
            <a:pPr algn="just">
              <a:buNone/>
            </a:pPr>
            <a:r>
              <a:rPr lang="es-MX" b="1" dirty="0">
                <a:solidFill>
                  <a:schemeClr val="tx1"/>
                </a:solidFill>
              </a:rPr>
              <a:t> </a:t>
            </a:r>
            <a:r>
              <a:rPr lang="es-MX" b="1" dirty="0" smtClean="0">
                <a:solidFill>
                  <a:schemeClr val="tx1"/>
                </a:solidFill>
              </a:rPr>
              <a:t>  </a:t>
            </a:r>
            <a:r>
              <a:rPr lang="es-MX" dirty="0" smtClean="0">
                <a:solidFill>
                  <a:schemeClr val="tx1"/>
                </a:solidFill>
              </a:rPr>
              <a:t>Si </a:t>
            </a:r>
            <a:r>
              <a:rPr lang="es-MX" dirty="0">
                <a:solidFill>
                  <a:schemeClr val="tx1"/>
                </a:solidFill>
              </a:rPr>
              <a:t>vives menospreciándote, y pensando que naciste para perdedor, Dios no puede hacer mas por ti, si piensas que eres de tercera categoría, cosas de esa calidad van a llegar a tus manos, porque piensas y actúas de acuerdo a lo que crees que mereces.  </a:t>
            </a:r>
            <a:endParaRPr lang="es-MX" dirty="0" smtClean="0">
              <a:solidFill>
                <a:schemeClr val="tx1"/>
              </a:solidFill>
            </a:endParaRPr>
          </a:p>
          <a:p>
            <a:pPr algn="just">
              <a:buNone/>
            </a:pPr>
            <a:endParaRPr lang="es-MX" dirty="0">
              <a:solidFill>
                <a:schemeClr val="tx1"/>
              </a:solidFill>
            </a:endParaRPr>
          </a:p>
          <a:p>
            <a:pPr algn="just">
              <a:buNone/>
            </a:pPr>
            <a:r>
              <a:rPr lang="es-MX" b="1" u="sng" dirty="0" smtClean="0">
                <a:solidFill>
                  <a:schemeClr val="tx1"/>
                </a:solidFill>
              </a:rPr>
              <a:t>Tu </a:t>
            </a:r>
            <a:r>
              <a:rPr lang="es-MX" b="1" u="sng" dirty="0">
                <a:solidFill>
                  <a:schemeClr val="tx1"/>
                </a:solidFill>
              </a:rPr>
              <a:t>petición vale lo que tú crees que vales.</a:t>
            </a:r>
          </a:p>
          <a:p>
            <a:pPr>
              <a:buNone/>
            </a:pPr>
            <a:endParaRPr lang="es-MX" b="1"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772816"/>
            <a:ext cx="6777317" cy="4059813"/>
          </a:xfrm>
        </p:spPr>
        <p:txBody>
          <a:bodyPr>
            <a:noAutofit/>
          </a:bodyPr>
          <a:lstStyle/>
          <a:p>
            <a:pPr algn="just">
              <a:buNone/>
            </a:pPr>
            <a:r>
              <a:rPr lang="es-MX" sz="2800" dirty="0">
                <a:solidFill>
                  <a:schemeClr val="tx1"/>
                </a:solidFill>
              </a:rPr>
              <a:t>Dios nos a comprado a precio de sangre </a:t>
            </a:r>
            <a:r>
              <a:rPr lang="es-MX" sz="2800" b="1" dirty="0">
                <a:solidFill>
                  <a:schemeClr val="tx1"/>
                </a:solidFill>
              </a:rPr>
              <a:t>ESO VALES PARA DIOS </a:t>
            </a:r>
            <a:r>
              <a:rPr lang="es-MX" sz="2800" dirty="0">
                <a:solidFill>
                  <a:schemeClr val="tx1"/>
                </a:solidFill>
              </a:rPr>
              <a:t>.porque confía que la misión que apuesto en nosotros la podremos llevarla adelante, que hermoso pensar que a pesar  de que a un tu no creas en ti, Dios cree en tu LIDERAZGO por eso pago ese alta precio por ti. </a:t>
            </a:r>
          </a:p>
        </p:txBody>
      </p:sp>
      <p:sp>
        <p:nvSpPr>
          <p:cNvPr id="4" name="3 CuadroTexto"/>
          <p:cNvSpPr txBox="1"/>
          <p:nvPr/>
        </p:nvSpPr>
        <p:spPr>
          <a:xfrm>
            <a:off x="683568" y="764704"/>
            <a:ext cx="7272808" cy="584775"/>
          </a:xfrm>
          <a:prstGeom prst="rect">
            <a:avLst/>
          </a:prstGeom>
          <a:noFill/>
        </p:spPr>
        <p:txBody>
          <a:bodyPr wrap="square" rtlCol="0">
            <a:spAutoFit/>
          </a:bodyPr>
          <a:lstStyle/>
          <a:p>
            <a:r>
              <a:rPr lang="es-MX" sz="3200" b="1" dirty="0" smtClean="0"/>
              <a:t>¿Cuánto valgo  para Dios?</a:t>
            </a:r>
            <a:endParaRPr lang="es-MX" sz="32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1340768"/>
            <a:ext cx="7416824" cy="3869017"/>
          </a:xfrm>
        </p:spPr>
        <p:txBody>
          <a:bodyPr>
            <a:noAutofit/>
          </a:bodyPr>
          <a:lstStyle/>
          <a:p>
            <a:pPr algn="just">
              <a:buNone/>
            </a:pPr>
            <a:r>
              <a:rPr lang="es-MX" sz="3600" dirty="0" smtClean="0">
                <a:solidFill>
                  <a:schemeClr val="tx1"/>
                </a:solidFill>
              </a:rPr>
              <a:t>   Es </a:t>
            </a:r>
            <a:r>
              <a:rPr lang="es-MX" sz="3600" dirty="0">
                <a:solidFill>
                  <a:schemeClr val="tx1"/>
                </a:solidFill>
              </a:rPr>
              <a:t>hora de declare  lo que Dios va a hacer </a:t>
            </a:r>
            <a:r>
              <a:rPr lang="es-MX" sz="3600" dirty="0" smtClean="0">
                <a:solidFill>
                  <a:schemeClr val="tx1"/>
                </a:solidFill>
              </a:rPr>
              <a:t>a través </a:t>
            </a:r>
            <a:r>
              <a:rPr lang="es-MX" sz="3600" dirty="0">
                <a:solidFill>
                  <a:schemeClr val="tx1"/>
                </a:solidFill>
              </a:rPr>
              <a:t>de ti y a dejar de lado ese espíritu de fracaso y ruina espiritual que el enemigo te a hecho creer que tu no tienes capacidad, Ho  que hacer cosas grandes para Dios es arrogancia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solidFill>
                  <a:srgbClr val="0070C0"/>
                </a:solidFill>
              </a:rPr>
              <a:t>La Humildad</a:t>
            </a:r>
          </a:p>
        </p:txBody>
      </p:sp>
      <p:sp>
        <p:nvSpPr>
          <p:cNvPr id="3" name="2 Marcador de contenido"/>
          <p:cNvSpPr>
            <a:spLocks noGrp="1"/>
          </p:cNvSpPr>
          <p:nvPr>
            <p:ph idx="1"/>
          </p:nvPr>
        </p:nvSpPr>
        <p:spPr>
          <a:xfrm>
            <a:off x="683568" y="2348880"/>
            <a:ext cx="7745505" cy="3877815"/>
          </a:xfrm>
        </p:spPr>
        <p:txBody>
          <a:bodyPr>
            <a:normAutofit/>
          </a:bodyPr>
          <a:lstStyle/>
          <a:p>
            <a:pPr algn="just">
              <a:buNone/>
            </a:pPr>
            <a:r>
              <a:rPr lang="es-MX" sz="3200" dirty="0">
                <a:solidFill>
                  <a:schemeClr val="tx1"/>
                </a:solidFill>
              </a:rPr>
              <a:t>E</a:t>
            </a:r>
            <a:r>
              <a:rPr lang="es-MX" sz="3200" dirty="0" smtClean="0">
                <a:solidFill>
                  <a:schemeClr val="tx1"/>
                </a:solidFill>
              </a:rPr>
              <a:t>s </a:t>
            </a:r>
            <a:r>
              <a:rPr lang="es-MX" sz="3200" dirty="0">
                <a:solidFill>
                  <a:schemeClr val="tx1"/>
                </a:solidFill>
              </a:rPr>
              <a:t>un arma de poder, el orgullo, solo un signo de debilidad.  La humildad es el síntoma de la gente segura de si mismo, es síntoma de firmeza, por el contrario el orgullo es síntoma de inseguridad.</a:t>
            </a:r>
          </a:p>
          <a:p>
            <a:pPr algn="just">
              <a:buNone/>
            </a:pPr>
            <a:endParaRPr lang="es-MX"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980728"/>
            <a:ext cx="7920880" cy="4995917"/>
          </a:xfrm>
        </p:spPr>
        <p:txBody>
          <a:bodyPr>
            <a:noAutofit/>
          </a:bodyPr>
          <a:lstStyle/>
          <a:p>
            <a:pPr>
              <a:buNone/>
            </a:pPr>
            <a:r>
              <a:rPr lang="es-MX" sz="3200" dirty="0" smtClean="0">
                <a:solidFill>
                  <a:schemeClr val="tx1"/>
                </a:solidFill>
              </a:rPr>
              <a:t>TU </a:t>
            </a:r>
            <a:r>
              <a:rPr lang="es-MX" sz="3200" dirty="0">
                <a:solidFill>
                  <a:schemeClr val="tx1"/>
                </a:solidFill>
              </a:rPr>
              <a:t>trabajo es de Dios .has cosas grandes con el, tu NEGOSIO es de Dios has cosas grandes con el, tu ARTE es de Dios has cosas grandes con el. </a:t>
            </a:r>
            <a:endParaRPr lang="es-MX" sz="3200" dirty="0" smtClean="0">
              <a:solidFill>
                <a:schemeClr val="tx1"/>
              </a:solidFill>
            </a:endParaRPr>
          </a:p>
          <a:p>
            <a:pPr algn="just">
              <a:buFont typeface="Wingdings" pitchFamily="2" charset="2"/>
              <a:buChar char="q"/>
            </a:pPr>
            <a:r>
              <a:rPr lang="es-MX" sz="3200" dirty="0" smtClean="0">
                <a:solidFill>
                  <a:schemeClr val="tx1"/>
                </a:solidFill>
              </a:rPr>
              <a:t> </a:t>
            </a:r>
            <a:r>
              <a:rPr lang="es-MX" sz="3200" dirty="0">
                <a:solidFill>
                  <a:schemeClr val="tx1"/>
                </a:solidFill>
              </a:rPr>
              <a:t>LA </a:t>
            </a:r>
            <a:r>
              <a:rPr lang="es-MX" sz="3200" dirty="0" smtClean="0">
                <a:solidFill>
                  <a:schemeClr val="tx1"/>
                </a:solidFill>
              </a:rPr>
              <a:t>CELULA</a:t>
            </a:r>
            <a:r>
              <a:rPr lang="es-MX" sz="3200" dirty="0" smtClean="0">
                <a:solidFill>
                  <a:schemeClr val="tx1"/>
                </a:solidFill>
              </a:rPr>
              <a:t> </a:t>
            </a:r>
            <a:r>
              <a:rPr lang="es-MX" sz="3200" dirty="0">
                <a:solidFill>
                  <a:schemeClr val="tx1"/>
                </a:solidFill>
              </a:rPr>
              <a:t>es de Dios has cosas grande con ella, EL SECTOR es de Dios has cosas grandes con </a:t>
            </a:r>
            <a:r>
              <a:rPr lang="es-MX" sz="3200" dirty="0" smtClean="0">
                <a:solidFill>
                  <a:schemeClr val="tx1"/>
                </a:solidFill>
              </a:rPr>
              <a:t>EL , LA ZONA ECT.</a:t>
            </a:r>
            <a:endParaRPr lang="es-MX" sz="3200" dirty="0">
              <a:solidFill>
                <a:schemeClr val="tx1"/>
              </a:solidFill>
            </a:endParaRPr>
          </a:p>
          <a:p>
            <a:pPr marL="68580" indent="0">
              <a:buNone/>
            </a:pPr>
            <a:r>
              <a:rPr lang="es-MX" sz="3200" dirty="0">
                <a:solidFill>
                  <a:schemeClr val="tx1"/>
                </a:solidFill>
              </a:rPr>
              <a:t>	</a:t>
            </a:r>
            <a:r>
              <a:rPr lang="es-MX" sz="2800" dirty="0"/>
              <a:t>                                                                                                       </a:t>
            </a:r>
          </a:p>
          <a:p>
            <a:pPr>
              <a:buNone/>
            </a:pPr>
            <a:endParaRPr lang="es-MX"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1628800"/>
            <a:ext cx="6777317" cy="3508977"/>
          </a:xfrm>
        </p:spPr>
        <p:txBody>
          <a:bodyPr/>
          <a:lstStyle/>
          <a:p>
            <a:pPr algn="just"/>
            <a:r>
              <a:rPr lang="es-MX" sz="3200" dirty="0" smtClean="0">
                <a:solidFill>
                  <a:schemeClr val="tx1"/>
                </a:solidFill>
              </a:rPr>
              <a:t>El</a:t>
            </a:r>
            <a:r>
              <a:rPr lang="es-MX" sz="3200" dirty="0">
                <a:solidFill>
                  <a:schemeClr val="tx1"/>
                </a:solidFill>
              </a:rPr>
              <a:t>, TU MINISTERIO has lo en grande para DIOS </a:t>
            </a:r>
          </a:p>
          <a:p>
            <a:pPr algn="just"/>
            <a:r>
              <a:rPr lang="es-MX" sz="3200" dirty="0">
                <a:solidFill>
                  <a:schemeClr val="tx1"/>
                </a:solidFill>
              </a:rPr>
              <a:t>Y TE MULTIPLICARE EN GRAN MANERA Y HARE NACIONES DE TI Y SALDRAN REYES DE TI.  </a:t>
            </a:r>
            <a:r>
              <a:rPr lang="es-MX" sz="3200" dirty="0" smtClean="0">
                <a:solidFill>
                  <a:schemeClr val="tx1"/>
                </a:solidFill>
              </a:rPr>
              <a:t>        GENESIS </a:t>
            </a:r>
            <a:r>
              <a:rPr lang="es-MX" sz="3200" dirty="0">
                <a:solidFill>
                  <a:schemeClr val="tx1"/>
                </a:solidFill>
              </a:rPr>
              <a:t>17:6</a:t>
            </a:r>
            <a:r>
              <a:rPr lang="es-MX" dirty="0">
                <a:solidFill>
                  <a:schemeClr val="tx1"/>
                </a:solidFill>
              </a:rPr>
              <a:t>	</a:t>
            </a:r>
            <a:endParaRPr lang="es-MX" dirty="0"/>
          </a:p>
        </p:txBody>
      </p:sp>
    </p:spTree>
    <p:extLst>
      <p:ext uri="{BB962C8B-B14F-4D97-AF65-F5344CB8AC3E}">
        <p14:creationId xmlns="" xmlns:p14="http://schemas.microsoft.com/office/powerpoint/2010/main" val="2928595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76672"/>
            <a:ext cx="7756263" cy="1054250"/>
          </a:xfrm>
        </p:spPr>
        <p:txBody>
          <a:bodyPr/>
          <a:lstStyle/>
          <a:p>
            <a:r>
              <a:rPr lang="es-MX" sz="4400" b="1" dirty="0" smtClean="0">
                <a:solidFill>
                  <a:srgbClr val="0070C0"/>
                </a:solidFill>
              </a:rPr>
              <a:t>    Pero</a:t>
            </a:r>
            <a:r>
              <a:rPr lang="es-MX" sz="4400" b="1" dirty="0">
                <a:solidFill>
                  <a:srgbClr val="0070C0"/>
                </a:solidFill>
              </a:rPr>
              <a:t>, ¿Qué es humildad?</a:t>
            </a:r>
          </a:p>
        </p:txBody>
      </p:sp>
      <p:sp>
        <p:nvSpPr>
          <p:cNvPr id="3" name="2 Marcador de contenido"/>
          <p:cNvSpPr>
            <a:spLocks noGrp="1"/>
          </p:cNvSpPr>
          <p:nvPr>
            <p:ph idx="1"/>
          </p:nvPr>
        </p:nvSpPr>
        <p:spPr>
          <a:xfrm>
            <a:off x="683568" y="2132856"/>
            <a:ext cx="7745505" cy="3877815"/>
          </a:xfrm>
        </p:spPr>
        <p:txBody>
          <a:bodyPr/>
          <a:lstStyle/>
          <a:p>
            <a:pPr algn="ctr">
              <a:buNone/>
            </a:pPr>
            <a:endParaRPr lang="es-MX" dirty="0" smtClean="0"/>
          </a:p>
          <a:p>
            <a:pPr algn="ctr">
              <a:buNone/>
            </a:pPr>
            <a:r>
              <a:rPr lang="es-MX" sz="3200" dirty="0" smtClean="0"/>
              <a:t>Por </a:t>
            </a:r>
            <a:r>
              <a:rPr lang="es-MX" sz="3200" dirty="0"/>
              <a:t>lo regular lo relacionamos con lo sucio, con lo poco, lo malo, etc.  Pero la Biblia lo asocia con lo bueno.  </a:t>
            </a:r>
            <a:endParaRPr lang="es-MX" sz="3200" dirty="0" smtClean="0"/>
          </a:p>
          <a:p>
            <a:pPr algn="ctr">
              <a:buNone/>
            </a:pPr>
            <a:endParaRPr lang="es-MX" sz="3200" b="1" dirty="0" smtClean="0"/>
          </a:p>
          <a:p>
            <a:pPr>
              <a:buNone/>
            </a:pPr>
            <a:endParaRPr lang="es-MX"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412776"/>
            <a:ext cx="6777317" cy="4419853"/>
          </a:xfrm>
        </p:spPr>
        <p:txBody>
          <a:bodyPr>
            <a:normAutofit fontScale="92500" lnSpcReduction="10000"/>
          </a:bodyPr>
          <a:lstStyle/>
          <a:p>
            <a:pPr algn="just">
              <a:buNone/>
            </a:pPr>
            <a:r>
              <a:rPr lang="es-MX" sz="3200" dirty="0" smtClean="0"/>
              <a:t>RIQUEZAS, HONRA Y VIDA </a:t>
            </a:r>
            <a:br>
              <a:rPr lang="es-MX" sz="3200" dirty="0" smtClean="0"/>
            </a:br>
            <a:r>
              <a:rPr lang="es-MX" sz="3200" dirty="0" smtClean="0"/>
              <a:t>SON LA REMUNERACIÓN DE LA HUMILDAD Y DEL TEMOR DE JEHOVÁ.</a:t>
            </a:r>
          </a:p>
          <a:p>
            <a:pPr algn="just">
              <a:buNone/>
            </a:pPr>
            <a:endParaRPr lang="es-MX" sz="3200" dirty="0" smtClean="0"/>
          </a:p>
          <a:p>
            <a:pPr algn="just">
              <a:buNone/>
            </a:pPr>
            <a:r>
              <a:rPr lang="es-MX" sz="3200" dirty="0" smtClean="0"/>
              <a:t>La </a:t>
            </a:r>
            <a:r>
              <a:rPr lang="es-MX" sz="3200" dirty="0"/>
              <a:t>humildad es tan poderosa que puedo hacer que las riquezas lleguen a tus manos, y el orgullo es tan malo que, hace que estas se vayan de tu vida.  </a:t>
            </a:r>
          </a:p>
          <a:p>
            <a:pPr algn="just">
              <a:buNone/>
            </a:pPr>
            <a:endParaRPr lang="es-MX" sz="3200" dirty="0"/>
          </a:p>
        </p:txBody>
      </p:sp>
      <p:sp>
        <p:nvSpPr>
          <p:cNvPr id="4" name="3 Rectángulo"/>
          <p:cNvSpPr/>
          <p:nvPr/>
        </p:nvSpPr>
        <p:spPr>
          <a:xfrm>
            <a:off x="1115616" y="620688"/>
            <a:ext cx="7488831" cy="769441"/>
          </a:xfrm>
          <a:prstGeom prst="rect">
            <a:avLst/>
          </a:prstGeom>
        </p:spPr>
        <p:txBody>
          <a:bodyPr wrap="square">
            <a:spAutoFit/>
          </a:bodyPr>
          <a:lstStyle/>
          <a:p>
            <a:pPr algn="ctr">
              <a:buNone/>
            </a:pPr>
            <a:r>
              <a:rPr lang="es-MX" sz="4400" b="1" dirty="0" smtClean="0"/>
              <a:t>Proverbios 22:4</a:t>
            </a:r>
            <a:endParaRPr lang="es-MX" sz="4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332656"/>
            <a:ext cx="7745505" cy="6048672"/>
          </a:xfrm>
        </p:spPr>
        <p:txBody>
          <a:bodyPr>
            <a:normAutofit fontScale="47500" lnSpcReduction="20000"/>
          </a:bodyPr>
          <a:lstStyle/>
          <a:p>
            <a:pPr algn="just">
              <a:buNone/>
            </a:pPr>
            <a:r>
              <a:rPr lang="es-MX" sz="8400" b="1" dirty="0"/>
              <a:t>Isaías </a:t>
            </a:r>
            <a:r>
              <a:rPr lang="es-MX" sz="8400" b="1" dirty="0" smtClean="0"/>
              <a:t>57:15</a:t>
            </a:r>
          </a:p>
          <a:p>
            <a:pPr algn="just">
              <a:buNone/>
            </a:pPr>
            <a:r>
              <a:rPr lang="es-MX" sz="5800" dirty="0" smtClean="0">
                <a:solidFill>
                  <a:schemeClr val="tx1"/>
                </a:solidFill>
              </a:rPr>
              <a:t>Porque </a:t>
            </a:r>
            <a:r>
              <a:rPr lang="es-MX" sz="5800" dirty="0" smtClean="0">
                <a:solidFill>
                  <a:schemeClr val="tx1"/>
                </a:solidFill>
              </a:rPr>
              <a:t>así dijo el Alto y Sublime, el que habita la eternidad, y cuyo nombre es el Santo: Yo habito en la altura y la santidad, y con el quebrantado y humilde de espíritu, para hacer vivir el espíritu de los humildes, y para vivificar el corazón de los quebrantados.</a:t>
            </a:r>
          </a:p>
          <a:p>
            <a:pPr algn="just">
              <a:buNone/>
            </a:pPr>
            <a:endParaRPr lang="es-MX" sz="4000" b="1" dirty="0" smtClean="0"/>
          </a:p>
          <a:p>
            <a:pPr algn="just">
              <a:buFont typeface="Wingdings" pitchFamily="2" charset="2"/>
              <a:buChar char="q"/>
            </a:pPr>
            <a:r>
              <a:rPr lang="es-MX" sz="4000" b="1" dirty="0" smtClean="0"/>
              <a:t>  </a:t>
            </a:r>
            <a:r>
              <a:rPr lang="es-MX" sz="5900" dirty="0" smtClean="0"/>
              <a:t>Imagínate </a:t>
            </a:r>
            <a:r>
              <a:rPr lang="es-MX" sz="5900" dirty="0"/>
              <a:t>a Dios entre Ángeles, serafines, y </a:t>
            </a:r>
            <a:r>
              <a:rPr lang="es-MX" sz="5900" dirty="0" smtClean="0"/>
              <a:t>querubines que </a:t>
            </a:r>
            <a:r>
              <a:rPr lang="es-MX" sz="5900" dirty="0"/>
              <a:t>permanecen diciendo: Santo, Santo, Santo el Señor Dios todopoderoso y que Dios diga me da igual, prefiero esta entre mis hijos por ser humildes.</a:t>
            </a:r>
          </a:p>
          <a:p>
            <a:pPr algn="just">
              <a:buNone/>
            </a:pPr>
            <a:endParaRPr lang="es-MX"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99247" y="1268761"/>
            <a:ext cx="7473153" cy="4857402"/>
          </a:xfrm>
        </p:spPr>
        <p:txBody>
          <a:bodyPr>
            <a:normAutofit/>
          </a:bodyPr>
          <a:lstStyle/>
          <a:p>
            <a:pPr algn="just">
              <a:buNone/>
            </a:pPr>
            <a:r>
              <a:rPr lang="es-MX" sz="2800" dirty="0" smtClean="0"/>
              <a:t>    Nadie </a:t>
            </a:r>
            <a:r>
              <a:rPr lang="es-MX" sz="2800" dirty="0"/>
              <a:t>puede acaparar la atención de Dios sino tiene el corazón humilde, una cosa es que Dios te oiga y otra es que te atienda, Dios no atiende al orgulloso.  </a:t>
            </a:r>
            <a:endParaRPr lang="es-MX" sz="2800" dirty="0" smtClean="0"/>
          </a:p>
          <a:p>
            <a:pPr algn="just">
              <a:buNone/>
            </a:pPr>
            <a:r>
              <a:rPr lang="es-MX" sz="2800" dirty="0" smtClean="0"/>
              <a:t>   </a:t>
            </a:r>
          </a:p>
          <a:p>
            <a:pPr algn="just">
              <a:buNone/>
            </a:pPr>
            <a:r>
              <a:rPr lang="es-MX" sz="2800" dirty="0" smtClean="0"/>
              <a:t>¡</a:t>
            </a:r>
            <a:r>
              <a:rPr lang="es-MX" sz="2800" b="1" dirty="0"/>
              <a:t>El Señor da gracia al humilde!</a:t>
            </a:r>
            <a:r>
              <a:rPr lang="es-MX" sz="2800" dirty="0"/>
              <a:t>  </a:t>
            </a:r>
            <a:endParaRPr lang="es-MX" sz="2800" dirty="0" smtClean="0"/>
          </a:p>
          <a:p>
            <a:pPr algn="just">
              <a:buNone/>
            </a:pPr>
            <a:r>
              <a:rPr lang="es-MX" sz="2800" dirty="0" smtClean="0"/>
              <a:t>     el </a:t>
            </a:r>
            <a:r>
              <a:rPr lang="es-MX" sz="2800" dirty="0"/>
              <a:t>tener orgullo, no te sirve de nada, nunca atesoraras las bendiciones, te vas a destruir.</a:t>
            </a:r>
          </a:p>
          <a:p>
            <a:pPr algn="just">
              <a:buNone/>
            </a:pPr>
            <a:endParaRPr lang="es-MX"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620688"/>
            <a:ext cx="7024744" cy="1549976"/>
          </a:xfrm>
        </p:spPr>
        <p:txBody>
          <a:bodyPr>
            <a:noAutofit/>
          </a:bodyPr>
          <a:lstStyle/>
          <a:p>
            <a:r>
              <a:rPr lang="es-MX" sz="3600" b="1" dirty="0">
                <a:solidFill>
                  <a:schemeClr val="tx1"/>
                </a:solidFill>
              </a:rPr>
              <a:t>Si aprendes a ser humilde Dios te exaltara</a:t>
            </a:r>
          </a:p>
        </p:txBody>
      </p:sp>
      <p:sp>
        <p:nvSpPr>
          <p:cNvPr id="3" name="2 Marcador de contenido"/>
          <p:cNvSpPr>
            <a:spLocks noGrp="1"/>
          </p:cNvSpPr>
          <p:nvPr>
            <p:ph idx="1"/>
          </p:nvPr>
        </p:nvSpPr>
        <p:spPr>
          <a:xfrm>
            <a:off x="467544" y="2060848"/>
            <a:ext cx="8136904" cy="4320480"/>
          </a:xfrm>
        </p:spPr>
        <p:txBody>
          <a:bodyPr>
            <a:normAutofit/>
          </a:bodyPr>
          <a:lstStyle/>
          <a:p>
            <a:pPr>
              <a:buNone/>
            </a:pPr>
            <a:r>
              <a:rPr lang="es-MX" sz="3200" b="1" dirty="0" smtClean="0"/>
              <a:t>1 </a:t>
            </a:r>
            <a:r>
              <a:rPr lang="es-MX" sz="3200" b="1" dirty="0"/>
              <a:t>Pedro </a:t>
            </a:r>
            <a:r>
              <a:rPr lang="es-MX" sz="3200" b="1" dirty="0" smtClean="0"/>
              <a:t>5:6 </a:t>
            </a:r>
            <a:endParaRPr lang="es-MX" sz="3200" b="1" dirty="0" smtClean="0"/>
          </a:p>
          <a:p>
            <a:pPr>
              <a:buNone/>
            </a:pPr>
            <a:r>
              <a:rPr lang="es-MX" sz="3200" dirty="0" smtClean="0"/>
              <a:t>Humillaos</a:t>
            </a:r>
            <a:r>
              <a:rPr lang="es-MX" sz="3200" dirty="0" smtClean="0"/>
              <a:t>, pues, bajo la poderosa mano de Dios, para que él os exalte cuando fuere tiempo;</a:t>
            </a:r>
          </a:p>
          <a:p>
            <a:pPr>
              <a:buFont typeface="Wingdings" pitchFamily="2" charset="2"/>
              <a:buChar char="q"/>
            </a:pPr>
            <a:r>
              <a:rPr lang="es-MX" sz="2800" dirty="0" smtClean="0"/>
              <a:t>¿</a:t>
            </a:r>
            <a:r>
              <a:rPr lang="es-MX" sz="2800" dirty="0"/>
              <a:t>Hay algún problema en que Dios exalte a alguien?  No lo hay, Dios no tiene problemas en que la gente te bendiga y te admire, al contrario, Dios exalta al humilde.</a:t>
            </a:r>
          </a:p>
          <a:p>
            <a:pPr>
              <a:buNone/>
            </a:pPr>
            <a:endParaRPr lang="es-MX"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9" y="1556792"/>
            <a:ext cx="7344816" cy="6153546"/>
          </a:xfrm>
        </p:spPr>
        <p:txBody>
          <a:bodyPr>
            <a:normAutofit/>
          </a:bodyPr>
          <a:lstStyle/>
          <a:p>
            <a:pPr algn="just">
              <a:buNone/>
            </a:pPr>
            <a:r>
              <a:rPr lang="es-MX" dirty="0" smtClean="0"/>
              <a:t>   </a:t>
            </a:r>
            <a:endParaRPr lang="es-MX" dirty="0" smtClean="0"/>
          </a:p>
          <a:p>
            <a:pPr algn="just">
              <a:buNone/>
            </a:pPr>
            <a:r>
              <a:rPr lang="es-MX" sz="4000" dirty="0" smtClean="0"/>
              <a:t>Llevad mi yugo sobre vosotros, y aprended de mí, que soy manso y humilde de corazón; y hallaréis descanso para vuestras </a:t>
            </a:r>
            <a:r>
              <a:rPr lang="es-MX" sz="4000" dirty="0" smtClean="0"/>
              <a:t>almas;</a:t>
            </a:r>
          </a:p>
          <a:p>
            <a:pPr algn="just">
              <a:buNone/>
            </a:pPr>
            <a:endParaRPr lang="es-MX" sz="3200" dirty="0" smtClean="0"/>
          </a:p>
        </p:txBody>
      </p:sp>
      <p:sp>
        <p:nvSpPr>
          <p:cNvPr id="4" name="3 CuadroTexto"/>
          <p:cNvSpPr txBox="1"/>
          <p:nvPr/>
        </p:nvSpPr>
        <p:spPr>
          <a:xfrm>
            <a:off x="899592" y="548680"/>
            <a:ext cx="7848872" cy="1569660"/>
          </a:xfrm>
          <a:prstGeom prst="rect">
            <a:avLst/>
          </a:prstGeom>
          <a:noFill/>
        </p:spPr>
        <p:txBody>
          <a:bodyPr wrap="square" rtlCol="0">
            <a:spAutoFit/>
          </a:bodyPr>
          <a:lstStyle/>
          <a:p>
            <a:pPr algn="ctr"/>
            <a:r>
              <a:rPr lang="es-MX" sz="3200" b="1" dirty="0"/>
              <a:t>Tu alma tendrá descanso cuando sea mansa y humilde </a:t>
            </a:r>
            <a:endParaRPr lang="es-MX" sz="3200" b="1" dirty="0" smtClean="0"/>
          </a:p>
          <a:p>
            <a:pPr algn="ctr"/>
            <a:r>
              <a:rPr lang="es-MX" sz="3200" b="1" dirty="0" smtClean="0"/>
              <a:t>Mateo </a:t>
            </a:r>
            <a:r>
              <a:rPr lang="es-MX" sz="3200" b="1" dirty="0"/>
              <a:t>11:29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800" dirty="0" smtClean="0">
                <a:solidFill>
                  <a:schemeClr val="tx1"/>
                </a:solidFill>
              </a:rPr>
              <a:t>LA FALSA HUMILDAD</a:t>
            </a:r>
            <a:endParaRPr lang="es-MX" sz="4800" dirty="0">
              <a:solidFill>
                <a:schemeClr val="tx1"/>
              </a:solidFill>
            </a:endParaRPr>
          </a:p>
        </p:txBody>
      </p:sp>
      <p:sp>
        <p:nvSpPr>
          <p:cNvPr id="3" name="2 Marcador de contenido"/>
          <p:cNvSpPr>
            <a:spLocks noGrp="1"/>
          </p:cNvSpPr>
          <p:nvPr>
            <p:ph idx="1"/>
          </p:nvPr>
        </p:nvSpPr>
        <p:spPr/>
        <p:txBody>
          <a:bodyPr>
            <a:normAutofit fontScale="92500" lnSpcReduction="10000"/>
          </a:bodyPr>
          <a:lstStyle/>
          <a:p>
            <a:r>
              <a:rPr lang="es-MX" sz="3600" dirty="0" smtClean="0"/>
              <a:t>El alma orgullosa no tendrá paz.  La falsa humildad es peor que el orgullo, el orgullo te lleva a practicar cosas que crees que al hacerlas crees que estar mejor que los demás, </a:t>
            </a:r>
            <a:endParaRPr lang="es-MX" sz="1800" dirty="0" smtClean="0"/>
          </a:p>
          <a:p>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85</TotalTime>
  <Words>1073</Words>
  <Application>Microsoft Office PowerPoint</Application>
  <PresentationFormat>Presentación en pantalla (4:3)</PresentationFormat>
  <Paragraphs>59</Paragraphs>
  <Slides>21</Slides>
  <Notes>2</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Austin</vt:lpstr>
      <vt:lpstr>Diapositiva 1</vt:lpstr>
      <vt:lpstr>La Humildad</vt:lpstr>
      <vt:lpstr>    Pero, ¿Qué es humildad?</vt:lpstr>
      <vt:lpstr>Diapositiva 4</vt:lpstr>
      <vt:lpstr>Diapositiva 5</vt:lpstr>
      <vt:lpstr>Diapositiva 6</vt:lpstr>
      <vt:lpstr>Si aprendes a ser humilde Dios te exaltara</vt:lpstr>
      <vt:lpstr>Diapositiva 8</vt:lpstr>
      <vt:lpstr>LA FALSA HUMILDAD</vt:lpstr>
      <vt:lpstr>Diapositiva 10</vt:lpstr>
      <vt:lpstr>                 1 DE PEDRO 2:9 Mas vosotros sois linaje escogido, real sacerdocio, nación santa, pueblo adquirido por Dios, para que anunciéis las virtudes de aquel que os llamó de las tinieblas a su luz admirable;  </vt:lpstr>
      <vt:lpstr>Diapositiva 12</vt:lpstr>
      <vt:lpstr>Diapositiva 13</vt:lpstr>
      <vt:lpstr>Diapositiva 14</vt:lpstr>
      <vt:lpstr>Mateo 6:26</vt:lpstr>
      <vt:lpstr>¿Cómo viste Dios a un cotorro, a un águila, a un delfín o a los peces?</vt:lpstr>
      <vt:lpstr>Diapositiva 17</vt:lpstr>
      <vt:lpstr>Diapositiva 18</vt:lpstr>
      <vt:lpstr>Diapositiva 19</vt:lpstr>
      <vt:lpstr>Diapositiva 20</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TIENES PODER PARA SER HUMILDE</dc:title>
  <dc:creator>Elias Paez</dc:creator>
  <cp:lastModifiedBy>Elías Páez</cp:lastModifiedBy>
  <cp:revision>9</cp:revision>
  <dcterms:created xsi:type="dcterms:W3CDTF">2011-09-09T23:37:41Z</dcterms:created>
  <dcterms:modified xsi:type="dcterms:W3CDTF">2011-09-10T05:53:05Z</dcterms:modified>
</cp:coreProperties>
</file>