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7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85" d="100"/>
          <a:sy n="85" d="100"/>
        </p:scale>
        <p:origin x="-1016"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a de título">
    <p:spTree>
      <p:nvGrpSpPr>
        <p:cNvPr id="1" name=""/>
        <p:cNvGrpSpPr/>
        <p:nvPr/>
      </p:nvGrpSpPr>
      <p:grpSpPr>
        <a:xfrm>
          <a:off x="0" y="0"/>
          <a:ext cx="0" cy="0"/>
          <a:chOff x="0" y="0"/>
          <a:chExt cx="0" cy="0"/>
        </a:xfrm>
      </p:grpSpPr>
      <p:sp>
        <p:nvSpPr>
          <p:cNvPr id="10" name="Triángulo rectá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s-ES_tradnl" smtClean="0"/>
              <a:t>Clic para editar título</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_tradnl" smtClean="0"/>
              <a:t>Haga clic para modificar el estilo de subtítulo del patrón</a:t>
            </a:r>
            <a:endParaRPr kumimoji="0" lang="en-US"/>
          </a:p>
        </p:txBody>
      </p:sp>
      <p:grpSp>
        <p:nvGrpSpPr>
          <p:cNvPr id="2" name="Agrupar 1"/>
          <p:cNvGrpSpPr/>
          <p:nvPr/>
        </p:nvGrpSpPr>
        <p:grpSpPr>
          <a:xfrm>
            <a:off x="-3765" y="4953000"/>
            <a:ext cx="9147765" cy="1912088"/>
            <a:chOff x="-3765" y="4832896"/>
            <a:chExt cx="9147765" cy="2032192"/>
          </a:xfrm>
        </p:grpSpPr>
        <p:sp>
          <p:nvSpPr>
            <p:cNvPr id="7" name="Forma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a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a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ector rec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Marcador de fecha 29"/>
          <p:cNvSpPr>
            <a:spLocks noGrp="1"/>
          </p:cNvSpPr>
          <p:nvPr>
            <p:ph type="dt" sz="half" idx="10"/>
          </p:nvPr>
        </p:nvSpPr>
        <p:spPr/>
        <p:txBody>
          <a:bodyPr/>
          <a:lstStyle>
            <a:lvl1pPr>
              <a:defRPr>
                <a:solidFill>
                  <a:srgbClr val="FFFFFF"/>
                </a:solidFill>
              </a:defRPr>
            </a:lvl1pPr>
          </a:lstStyle>
          <a:p>
            <a:fld id="{8598B16D-C9C2-274E-AC1E-F290D2013385}" type="datetimeFigureOut">
              <a:rPr lang="es-ES_tradnl" smtClean="0"/>
              <a:pPr/>
              <a:t>9/1/15</a:t>
            </a:fld>
            <a:endParaRPr lang="es-ES_tradnl"/>
          </a:p>
        </p:txBody>
      </p:sp>
      <p:sp>
        <p:nvSpPr>
          <p:cNvPr id="19" name="Marcador de pie de página 18"/>
          <p:cNvSpPr>
            <a:spLocks noGrp="1"/>
          </p:cNvSpPr>
          <p:nvPr>
            <p:ph type="ftr" sz="quarter" idx="11"/>
          </p:nvPr>
        </p:nvSpPr>
        <p:spPr/>
        <p:txBody>
          <a:bodyPr/>
          <a:lstStyle>
            <a:lvl1pPr>
              <a:defRPr>
                <a:solidFill>
                  <a:schemeClr val="accent1">
                    <a:tint val="20000"/>
                  </a:schemeClr>
                </a:solidFill>
              </a:defRPr>
            </a:lvl1pPr>
          </a:lstStyle>
          <a:p>
            <a:endParaRPr lang="es-ES_tradnl"/>
          </a:p>
        </p:txBody>
      </p:sp>
      <p:sp>
        <p:nvSpPr>
          <p:cNvPr id="27" name="Marcador de número de diapositiva 26"/>
          <p:cNvSpPr>
            <a:spLocks noGrp="1"/>
          </p:cNvSpPr>
          <p:nvPr>
            <p:ph type="sldNum" sz="quarter" idx="12"/>
          </p:nvPr>
        </p:nvSpPr>
        <p:spPr/>
        <p:txBody>
          <a:bodyPr/>
          <a:lstStyle>
            <a:lvl1pPr>
              <a:defRPr>
                <a:solidFill>
                  <a:srgbClr val="FFFFFF"/>
                </a:solidFill>
              </a:defRPr>
            </a:lvl1pPr>
          </a:lstStyle>
          <a:p>
            <a:fld id="{83F14148-4549-A84A-AEA1-F3C5DF086B68}" type="slidenum">
              <a:rPr lang="es-ES_tradnl" smtClean="0"/>
              <a:pPr/>
              <a:t>‹Nr.›</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ES_tradnl" smtClean="0"/>
              <a:t>Clic para editar título</a:t>
            </a:r>
            <a:endParaRPr kumimoji="0" lang="en-US"/>
          </a:p>
        </p:txBody>
      </p:sp>
      <p:sp>
        <p:nvSpPr>
          <p:cNvPr id="3" name="Marcador de texto vertical 2"/>
          <p:cNvSpPr>
            <a:spLocks noGrp="1"/>
          </p:cNvSpPr>
          <p:nvPr>
            <p:ph type="body" orient="vert" idx="1"/>
          </p:nvPr>
        </p:nvSpPr>
        <p:spPr>
          <a:xfrm>
            <a:off x="457200" y="1481329"/>
            <a:ext cx="8229600" cy="4386071"/>
          </a:xfrm>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3F14148-4549-A84A-AEA1-F3C5DF086B68}" type="slidenum">
              <a:rPr lang="es-ES_tradnl" smtClean="0"/>
              <a:pPr/>
              <a:t>‹Nr.›</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p>
            <a:r>
              <a:rPr kumimoji="0" lang="es-ES_tradnl" smtClean="0"/>
              <a:t>Clic para editar título</a:t>
            </a:r>
            <a:endParaRPr kumimoji="0" lang="en-US"/>
          </a:p>
        </p:txBody>
      </p:sp>
      <p:sp>
        <p:nvSpPr>
          <p:cNvPr id="3" name="Marcador de texto vertical 2"/>
          <p:cNvSpPr>
            <a:spLocks noGrp="1"/>
          </p:cNvSpPr>
          <p:nvPr>
            <p:ph type="body" orient="vert" idx="1"/>
          </p:nvPr>
        </p:nvSpPr>
        <p:spPr>
          <a:xfrm>
            <a:off x="457200" y="274641"/>
            <a:ext cx="6324600" cy="5592760"/>
          </a:xfrm>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3F14148-4549-A84A-AEA1-F3C5DF086B68}" type="slidenum">
              <a:rPr lang="es-ES_tradnl" smtClean="0"/>
              <a:pPr/>
              <a:t>‹Nr.›</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ítulo y objetos">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3F14148-4549-A84A-AEA1-F3C5DF086B68}" type="slidenum">
              <a:rPr lang="es-ES_tradnl" smtClean="0"/>
              <a:pPr/>
              <a:t>‹Nr.›</a:t>
            </a:fld>
            <a:endParaRPr lang="es-ES_tradnl"/>
          </a:p>
        </p:txBody>
      </p:sp>
      <p:sp>
        <p:nvSpPr>
          <p:cNvPr id="7" name="Título 6"/>
          <p:cNvSpPr>
            <a:spLocks noGrp="1"/>
          </p:cNvSpPr>
          <p:nvPr>
            <p:ph type="title"/>
          </p:nvPr>
        </p:nvSpPr>
        <p:spPr/>
        <p:txBody>
          <a:bodyPr rtlCol="0"/>
          <a:lstStyle/>
          <a:p>
            <a:r>
              <a:rPr kumimoji="0" lang="es-ES_tradnl" smtClean="0"/>
              <a:t>Clic para editar título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cabezado de sección">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s-ES_tradnl" smtClean="0"/>
              <a:t>Clic para editar título</a:t>
            </a:r>
            <a:endParaRPr kumimoji="0" lang="en-US"/>
          </a:p>
        </p:txBody>
      </p:sp>
      <p:sp>
        <p:nvSpPr>
          <p:cNvPr id="3" name="Marcador de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_tradnl" smtClean="0"/>
              <a:t>Haga clic para modificar el estilo de texto del patrón</a:t>
            </a:r>
          </a:p>
        </p:txBody>
      </p:sp>
      <p:sp>
        <p:nvSpPr>
          <p:cNvPr id="4" name="Marcador de fecha 3"/>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83F14148-4549-A84A-AEA1-F3C5DF086B68}" type="slidenum">
              <a:rPr lang="es-ES_tradnl" smtClean="0"/>
              <a:pPr/>
              <a:t>‹Nr.›</a:t>
            </a:fld>
            <a:endParaRPr lang="es-ES_tradnl"/>
          </a:p>
        </p:txBody>
      </p:sp>
      <p:sp>
        <p:nvSpPr>
          <p:cNvPr id="7" name="Cheuró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uró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os objetos">
    <p:bg>
      <p:bgRef idx="1002">
        <a:schemeClr val="bg1"/>
      </p:bgRef>
    </p:bg>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conteni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5" name="Marcador de fecha 4"/>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83F14148-4549-A84A-AEA1-F3C5DF086B68}" type="slidenum">
              <a:rPr lang="es-ES_tradnl" smtClean="0"/>
              <a:pPr/>
              <a:t>‹Nr.›</a:t>
            </a:fld>
            <a:endParaRPr lang="es-ES_tradnl"/>
          </a:p>
        </p:txBody>
      </p:sp>
      <p:sp>
        <p:nvSpPr>
          <p:cNvPr id="8" name="Título 7"/>
          <p:cNvSpPr>
            <a:spLocks noGrp="1"/>
          </p:cNvSpPr>
          <p:nvPr>
            <p:ph type="title"/>
          </p:nvPr>
        </p:nvSpPr>
        <p:spPr/>
        <p:txBody>
          <a:bodyPr rtlCol="0"/>
          <a:lstStyle/>
          <a:p>
            <a:r>
              <a:rPr kumimoji="0" lang="es-ES_tradnl" smtClean="0"/>
              <a:t>Clic para editar título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es-ES_tradnl" smtClean="0"/>
              <a:t>Clic para editar título</a:t>
            </a:r>
            <a:endParaRPr kumimoji="0" lang="en-US"/>
          </a:p>
        </p:txBody>
      </p:sp>
      <p:sp>
        <p:nvSpPr>
          <p:cNvPr id="3" name="Marcador de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Haga clic para modificar el estilo de texto del patrón</a:t>
            </a:r>
          </a:p>
        </p:txBody>
      </p:sp>
      <p:sp>
        <p:nvSpPr>
          <p:cNvPr id="4" name="Marcador de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Haga clic para modificar el estilo de texto del patrón</a:t>
            </a:r>
          </a:p>
        </p:txBody>
      </p:sp>
      <p:sp>
        <p:nvSpPr>
          <p:cNvPr id="5" name="Marcador de conteni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6" name="Marcador de conteni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7" name="Marcador de fecha 6"/>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83F14148-4549-A84A-AEA1-F3C5DF086B68}" type="slidenum">
              <a:rPr lang="es-ES_tradnl" smtClean="0"/>
              <a:pPr/>
              <a:t>‹Nr.›</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ólo el título">
    <p:bg>
      <p:bgRef idx="1002">
        <a:schemeClr val="bg1"/>
      </p:bgRef>
    </p:bg>
    <p:spTree>
      <p:nvGrpSpPr>
        <p:cNvPr id="1" name=""/>
        <p:cNvGrpSpPr/>
        <p:nvPr/>
      </p:nvGrpSpPr>
      <p:grpSpPr>
        <a:xfrm>
          <a:off x="0" y="0"/>
          <a:ext cx="0" cy="0"/>
          <a:chOff x="0" y="0"/>
          <a:chExt cx="0" cy="0"/>
        </a:xfrm>
      </p:grpSpPr>
      <p:sp>
        <p:nvSpPr>
          <p:cNvPr id="3" name="Marcador de fecha 2"/>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83F14148-4549-A84A-AEA1-F3C5DF086B68}" type="slidenum">
              <a:rPr lang="es-ES_tradnl" smtClean="0"/>
              <a:pPr/>
              <a:t>‹Nr.›</a:t>
            </a:fld>
            <a:endParaRPr lang="es-ES_tradnl"/>
          </a:p>
        </p:txBody>
      </p:sp>
      <p:sp>
        <p:nvSpPr>
          <p:cNvPr id="6" name="Título 5"/>
          <p:cNvSpPr>
            <a:spLocks noGrp="1"/>
          </p:cNvSpPr>
          <p:nvPr>
            <p:ph type="title"/>
          </p:nvPr>
        </p:nvSpPr>
        <p:spPr/>
        <p:txBody>
          <a:bodyPr rtlCol="0"/>
          <a:lstStyle/>
          <a:p>
            <a:r>
              <a:rPr kumimoji="0" lang="es-ES_tradnl" smtClean="0"/>
              <a:t>Clic para editar título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598B16D-C9C2-274E-AC1E-F290D2013385}" type="datetimeFigureOut">
              <a:rPr lang="es-ES_tradnl" smtClean="0"/>
              <a:pPr/>
              <a:t>9/1/15</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83F14148-4549-A84A-AEA1-F3C5DF086B68}" type="slidenum">
              <a:rPr lang="es-ES_tradnl" smtClean="0"/>
              <a:pPr/>
              <a:t>‹Nr.›</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s-ES_tradnl" smtClean="0"/>
              <a:t>Clic para editar título</a:t>
            </a:r>
            <a:endParaRPr kumimoji="0" lang="en-US"/>
          </a:p>
        </p:txBody>
      </p:sp>
      <p:sp>
        <p:nvSpPr>
          <p:cNvPr id="3" name="Marcador de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s-ES_tradnl" smtClean="0"/>
              <a:t>Haga clic para modificar el estilo de texto del patrón</a:t>
            </a:r>
          </a:p>
        </p:txBody>
      </p:sp>
      <p:sp>
        <p:nvSpPr>
          <p:cNvPr id="4" name="Marcador de conteni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5" name="Marcador de fecha 4"/>
          <p:cNvSpPr>
            <a:spLocks noGrp="1"/>
          </p:cNvSpPr>
          <p:nvPr>
            <p:ph type="dt" sz="half" idx="10"/>
          </p:nvPr>
        </p:nvSpPr>
        <p:spPr>
          <a:xfrm>
            <a:off x="6727032" y="6407944"/>
            <a:ext cx="1920240" cy="365760"/>
          </a:xfrm>
        </p:spPr>
        <p:txBody>
          <a:bodyPr/>
          <a:lstStyle/>
          <a:p>
            <a:fld id="{8598B16D-C9C2-274E-AC1E-F290D2013385}" type="datetimeFigureOut">
              <a:rPr lang="es-ES_tradnl" smtClean="0"/>
              <a:pPr/>
              <a:t>9/1/15</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83F14148-4549-A84A-AEA1-F3C5DF086B68}" type="slidenum">
              <a:rPr lang="es-ES_tradnl" smtClean="0"/>
              <a:pPr/>
              <a:t>‹Nr.›</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Marcador de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s-ES_tradnl" smtClean="0"/>
              <a:t>Haga clic para modificar el estilo de texto del patrón</a:t>
            </a:r>
          </a:p>
        </p:txBody>
      </p:sp>
      <p:sp>
        <p:nvSpPr>
          <p:cNvPr id="3" name="Marcador de posición de imagen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s-ES_tradnl" smtClean="0"/>
              <a:t>Haga clic en el icono para agregar una imagen</a:t>
            </a:r>
            <a:endParaRPr kumimoji="0" lang="en-US" dirty="0"/>
          </a:p>
        </p:txBody>
      </p:sp>
      <p:sp>
        <p:nvSpPr>
          <p:cNvPr id="5" name="Marcador de fecha 4"/>
          <p:cNvSpPr>
            <a:spLocks noGrp="1"/>
          </p:cNvSpPr>
          <p:nvPr>
            <p:ph type="dt" sz="half" idx="10"/>
          </p:nvPr>
        </p:nvSpPr>
        <p:spPr/>
        <p:txBody>
          <a:bodyPr/>
          <a:lstStyle>
            <a:lvl1pPr>
              <a:defRPr>
                <a:solidFill>
                  <a:schemeClr val="tx1"/>
                </a:solidFill>
              </a:defRPr>
            </a:lvl1pPr>
          </a:lstStyle>
          <a:p>
            <a:fld id="{8598B16D-C9C2-274E-AC1E-F290D2013385}" type="datetimeFigureOut">
              <a:rPr lang="es-ES_tradnl" smtClean="0"/>
              <a:pPr/>
              <a:t>9/1/15</a:t>
            </a:fld>
            <a:endParaRPr lang="es-ES_tradnl"/>
          </a:p>
        </p:txBody>
      </p:sp>
      <p:sp>
        <p:nvSpPr>
          <p:cNvPr id="6" name="Marcador de pie de página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s-ES_tradnl"/>
          </a:p>
        </p:txBody>
      </p:sp>
      <p:sp>
        <p:nvSpPr>
          <p:cNvPr id="7" name="Marcador de número de diapositiva 6"/>
          <p:cNvSpPr>
            <a:spLocks noGrp="1"/>
          </p:cNvSpPr>
          <p:nvPr>
            <p:ph type="sldNum" sz="quarter" idx="12"/>
          </p:nvPr>
        </p:nvSpPr>
        <p:spPr/>
        <p:txBody>
          <a:bodyPr/>
          <a:lstStyle>
            <a:lvl1pPr>
              <a:defRPr>
                <a:solidFill>
                  <a:schemeClr val="tx1"/>
                </a:solidFill>
              </a:defRPr>
            </a:lvl1pPr>
          </a:lstStyle>
          <a:p>
            <a:fld id="{83F14148-4549-A84A-AEA1-F3C5DF086B68}" type="slidenum">
              <a:rPr lang="es-ES_tradnl" smtClean="0"/>
              <a:pPr/>
              <a:t>‹Nr.›</a:t>
            </a:fld>
            <a:endParaRPr lang="es-ES_tradnl"/>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s-ES_tradnl" smtClean="0"/>
              <a:t>Clic para editar título</a:t>
            </a:r>
            <a:endParaRPr kumimoji="0" lang="en-US"/>
          </a:p>
        </p:txBody>
      </p:sp>
      <p:sp>
        <p:nvSpPr>
          <p:cNvPr id="8" name="Forma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a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ángulo rectá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ector rec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uró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uró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orma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a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ángulo rectá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ector rec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Marcador de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_tradnl" smtClean="0"/>
              <a:t>Clic para editar título</a:t>
            </a:r>
            <a:endParaRPr kumimoji="0" lang="en-US"/>
          </a:p>
        </p:txBody>
      </p:sp>
      <p:sp>
        <p:nvSpPr>
          <p:cNvPr id="30" name="Marcador de tex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lang="en-US"/>
          </a:p>
        </p:txBody>
      </p:sp>
      <p:sp>
        <p:nvSpPr>
          <p:cNvPr id="10" name="Marcador de fech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8598B16D-C9C2-274E-AC1E-F290D2013385}" type="datetimeFigureOut">
              <a:rPr lang="es-ES_tradnl" smtClean="0"/>
              <a:pPr/>
              <a:t>9/1/15</a:t>
            </a:fld>
            <a:endParaRPr lang="es-ES_tradnl"/>
          </a:p>
        </p:txBody>
      </p:sp>
      <p:sp>
        <p:nvSpPr>
          <p:cNvPr id="22" name="Marcador de pie de pá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s-ES_tradnl"/>
          </a:p>
        </p:txBody>
      </p:sp>
      <p:sp>
        <p:nvSpPr>
          <p:cNvPr id="18" name="Marcador de número de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83F14148-4549-A84A-AEA1-F3C5DF086B68}" type="slidenum">
              <a:rPr lang="es-ES_tradnl" smtClean="0"/>
              <a:pPr/>
              <a:t>‹Nr.›</a:t>
            </a:fld>
            <a:endParaRPr lang="es-ES_tradnl"/>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2362200"/>
            <a:ext cx="8229600" cy="3763963"/>
          </a:xfrm>
        </p:spPr>
        <p:txBody>
          <a:bodyPr>
            <a:normAutofit/>
          </a:bodyPr>
          <a:lstStyle/>
          <a:p>
            <a:pPr>
              <a:buNone/>
            </a:pPr>
            <a:r>
              <a:rPr lang="es-ES_tradnl" sz="4400" dirty="0" smtClean="0"/>
              <a:t>                HEBREOS 6</a:t>
            </a:r>
            <a:r>
              <a:rPr lang="es-ES_tradnl" sz="4400" smtClean="0"/>
              <a:t>:14-20</a:t>
            </a:r>
          </a:p>
          <a:p>
            <a:pPr>
              <a:buNone/>
            </a:pPr>
            <a:r>
              <a:rPr lang="es-ES_tradnl" sz="4400" dirty="0" smtClean="0"/>
              <a:t>      </a:t>
            </a:r>
            <a:endParaRPr lang="es-ES_tradnl" sz="4400" dirty="0"/>
          </a:p>
        </p:txBody>
      </p:sp>
      <p:sp>
        <p:nvSpPr>
          <p:cNvPr id="2" name="Título 1"/>
          <p:cNvSpPr>
            <a:spLocks noGrp="1"/>
          </p:cNvSpPr>
          <p:nvPr>
            <p:ph type="title"/>
          </p:nvPr>
        </p:nvSpPr>
        <p:spPr/>
        <p:txBody>
          <a:bodyPr>
            <a:noAutofit/>
          </a:bodyPr>
          <a:lstStyle/>
          <a:p>
            <a:r>
              <a:rPr lang="es-ES_tradnl" dirty="0" smtClean="0"/>
              <a:t>BENDICION Y MULPIPLICACION</a:t>
            </a:r>
            <a:r>
              <a:rPr lang="es-ES_tradnl" dirty="0" smtClean="0"/>
              <a:t/>
            </a:r>
            <a:br>
              <a:rPr lang="es-ES_tradnl" dirty="0" smtClean="0"/>
            </a:br>
            <a:endParaRPr lang="es-ES_tradnl"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_tradnl" dirty="0" smtClean="0"/>
              <a:t>HEBREOS 6:14</a:t>
            </a:r>
          </a:p>
          <a:p>
            <a:r>
              <a:rPr lang="es-ES_tradnl" sz="6500" dirty="0" smtClean="0"/>
              <a:t>……….</a:t>
            </a:r>
            <a:r>
              <a:rPr lang="es-ES_tradnl" sz="6500" dirty="0"/>
              <a:t> y te multiplicaré grandemente.</a:t>
            </a:r>
          </a:p>
        </p:txBody>
      </p:sp>
      <p:sp>
        <p:nvSpPr>
          <p:cNvPr id="2" name="Título 1"/>
          <p:cNvSpPr>
            <a:spLocks noGrp="1"/>
          </p:cNvSpPr>
          <p:nvPr>
            <p:ph type="title"/>
          </p:nvPr>
        </p:nvSpPr>
        <p:spPr/>
        <p:txBody>
          <a:bodyPr/>
          <a:lstStyle/>
          <a:p>
            <a:r>
              <a:rPr lang="es-ES_tradnl" dirty="0" smtClean="0"/>
              <a:t>2. Y TE MULTIPLICARE</a:t>
            </a:r>
            <a:endParaRPr lang="es-ES_tradnl"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2209800"/>
            <a:ext cx="8229600" cy="3916363"/>
          </a:xfrm>
        </p:spPr>
        <p:txBody>
          <a:bodyPr>
            <a:normAutofit/>
          </a:bodyPr>
          <a:lstStyle/>
          <a:p>
            <a:r>
              <a:rPr lang="es-ES_tradnl" sz="5300" dirty="0" smtClean="0"/>
              <a:t>LA MULTIPLICACION NO ES UNA OPCION ES UNA PROMESA DE DIOS</a:t>
            </a:r>
            <a:endParaRPr lang="es-ES_tradnl" sz="5300" dirty="0"/>
          </a:p>
        </p:txBody>
      </p:sp>
      <p:sp>
        <p:nvSpPr>
          <p:cNvPr id="2" name="Título 1"/>
          <p:cNvSpPr>
            <a:spLocks noGrp="1"/>
          </p:cNvSpPr>
          <p:nvPr>
            <p:ph type="title"/>
          </p:nvPr>
        </p:nvSpPr>
        <p:spPr>
          <a:xfrm>
            <a:off x="457200" y="274638"/>
            <a:ext cx="8229600" cy="1477962"/>
          </a:xfrm>
        </p:spPr>
        <p:txBody>
          <a:bodyPr/>
          <a:lstStyle/>
          <a:p>
            <a:endParaRPr lang="es-ES_tradnl"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77500" lnSpcReduction="20000"/>
          </a:bodyPr>
          <a:lstStyle/>
          <a:p>
            <a:r>
              <a:rPr lang="es-ES_tradnl" dirty="0" smtClean="0"/>
              <a:t>GENESIS 26:24</a:t>
            </a:r>
          </a:p>
          <a:p>
            <a:r>
              <a:rPr lang="es-ES_tradnl" b="1" dirty="0" smtClean="0"/>
              <a:t> </a:t>
            </a:r>
            <a:r>
              <a:rPr lang="es-ES_tradnl" sz="5200" b="1" dirty="0"/>
              <a:t>Y se le apareció Jehová aquella noche, y le dijo: Yo soy el Dios de Abraham tu padre; no temas, porque yo estoy contigo, y yo bendeciré, y multiplicaré tu descendencia por amor de Abraham mi siervo.</a:t>
            </a:r>
            <a:endParaRPr lang="es-ES_tradnl" sz="5200" dirty="0"/>
          </a:p>
        </p:txBody>
      </p:sp>
      <p:sp>
        <p:nvSpPr>
          <p:cNvPr id="2" name="Título 1"/>
          <p:cNvSpPr>
            <a:spLocks noGrp="1"/>
          </p:cNvSpPr>
          <p:nvPr>
            <p:ph type="title"/>
          </p:nvPr>
        </p:nvSpPr>
        <p:spPr/>
        <p:txBody>
          <a:bodyPr/>
          <a:lstStyle/>
          <a:p>
            <a:r>
              <a:rPr lang="es-ES_tradnl" dirty="0" smtClean="0"/>
              <a:t>DIOS ES EL QUE MULTIPLICA</a:t>
            </a:r>
            <a:endParaRPr lang="es-ES_tradnl"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pPr>
              <a:buNone/>
            </a:pPr>
            <a:r>
              <a:rPr lang="es-ES_tradnl" b="1" dirty="0" smtClean="0"/>
              <a:t> </a:t>
            </a:r>
            <a:r>
              <a:rPr lang="es-ES_tradnl" sz="5600" b="1" dirty="0"/>
              <a:t>Si Jehová no edificare la </a:t>
            </a:r>
            <a:r>
              <a:rPr lang="es-ES_tradnl" sz="5600" b="1" dirty="0" smtClean="0"/>
              <a:t>casa , En </a:t>
            </a:r>
            <a:r>
              <a:rPr lang="es-ES_tradnl" sz="5600" b="1" dirty="0"/>
              <a:t>vano trabajan los que la </a:t>
            </a:r>
            <a:r>
              <a:rPr lang="es-ES_tradnl" sz="5600" b="1" dirty="0" smtClean="0"/>
              <a:t>edifican ; Si </a:t>
            </a:r>
            <a:r>
              <a:rPr lang="es-ES_tradnl" sz="5600" b="1" dirty="0"/>
              <a:t>Jehová no guardare la </a:t>
            </a:r>
            <a:r>
              <a:rPr lang="es-ES_tradnl" sz="5600" b="1" dirty="0" smtClean="0"/>
              <a:t>ciudad , En </a:t>
            </a:r>
            <a:r>
              <a:rPr lang="es-ES_tradnl" sz="5600" b="1" dirty="0"/>
              <a:t>vano vela la guardia</a:t>
            </a:r>
            <a:r>
              <a:rPr lang="es-ES_tradnl" b="1" dirty="0"/>
              <a:t>.</a:t>
            </a:r>
            <a:endParaRPr lang="es-ES_tradnl" dirty="0"/>
          </a:p>
        </p:txBody>
      </p:sp>
      <p:sp>
        <p:nvSpPr>
          <p:cNvPr id="2" name="Título 1"/>
          <p:cNvSpPr>
            <a:spLocks noGrp="1"/>
          </p:cNvSpPr>
          <p:nvPr>
            <p:ph type="title"/>
          </p:nvPr>
        </p:nvSpPr>
        <p:spPr/>
        <p:txBody>
          <a:bodyPr/>
          <a:lstStyle/>
          <a:p>
            <a:r>
              <a:rPr lang="es-ES_tradnl" dirty="0" smtClean="0"/>
              <a:t>SALMOS 127:1</a:t>
            </a:r>
            <a:endParaRPr lang="es-ES_tradnl"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20000"/>
          </a:bodyPr>
          <a:lstStyle/>
          <a:p>
            <a:r>
              <a:rPr lang="es-ES_tradnl" sz="5500" dirty="0"/>
              <a:t>He entendido que todo lo que Dios hace será perpetuo; sobre aquello no se añadirá, ni de ello se disminuirá; y lo hace Dios, para que delante de él teman los hombres</a:t>
            </a:r>
            <a:r>
              <a:rPr lang="es-ES_tradnl" dirty="0"/>
              <a:t>.</a:t>
            </a:r>
          </a:p>
        </p:txBody>
      </p:sp>
      <p:sp>
        <p:nvSpPr>
          <p:cNvPr id="2" name="Título 1"/>
          <p:cNvSpPr>
            <a:spLocks noGrp="1"/>
          </p:cNvSpPr>
          <p:nvPr>
            <p:ph type="title"/>
          </p:nvPr>
        </p:nvSpPr>
        <p:spPr/>
        <p:txBody>
          <a:bodyPr/>
          <a:lstStyle/>
          <a:p>
            <a:r>
              <a:rPr lang="es-ES_tradnl" dirty="0" smtClean="0"/>
              <a:t>ECLESIASTES 3:14</a:t>
            </a:r>
            <a:endParaRPr lang="es-ES_tradnl"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sz="3600" dirty="0" smtClean="0"/>
              <a:t>HEBREOS 6:15</a:t>
            </a:r>
          </a:p>
          <a:p>
            <a:r>
              <a:rPr lang="es-ES_tradnl" sz="4900" dirty="0" smtClean="0"/>
              <a:t>Y </a:t>
            </a:r>
            <a:r>
              <a:rPr lang="es-ES_tradnl" sz="4900" dirty="0"/>
              <a:t>habiendo esperado con paciencia, alcanzó la promesa.</a:t>
            </a:r>
          </a:p>
        </p:txBody>
      </p:sp>
      <p:sp>
        <p:nvSpPr>
          <p:cNvPr id="2" name="Título 1"/>
          <p:cNvSpPr>
            <a:spLocks noGrp="1"/>
          </p:cNvSpPr>
          <p:nvPr>
            <p:ph type="title"/>
          </p:nvPr>
        </p:nvSpPr>
        <p:spPr/>
        <p:txBody>
          <a:bodyPr/>
          <a:lstStyle/>
          <a:p>
            <a:r>
              <a:rPr lang="es-ES_tradnl" dirty="0" smtClean="0"/>
              <a:t>3. ESPERANDO CON PACIENCIA </a:t>
            </a:r>
            <a:endParaRPr lang="es-ES_tradnl"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a:bodyPr>
          <a:lstStyle/>
          <a:p>
            <a:r>
              <a:rPr lang="es-ES_tradnl" b="1" dirty="0" smtClean="0"/>
              <a:t> </a:t>
            </a:r>
            <a:r>
              <a:rPr lang="es-ES_tradnl" sz="3600" b="1" dirty="0"/>
              <a:t>Y Jehová me respondió, y dijo: Escribe la visión, y declárala en tablas, para que corra el que leyere en ella</a:t>
            </a:r>
            <a:r>
              <a:rPr lang="es-ES_tradnl" sz="3600" b="1" dirty="0" smtClean="0"/>
              <a:t>. </a:t>
            </a:r>
            <a:r>
              <a:rPr lang="es-ES_tradnl" sz="3600" b="1" dirty="0"/>
              <a:t>Aunque la visión tardará aún por un tiempo, mas se apresura hacia el fin, y no mentirá; aunque tardare, espéralo, porque sin duda vendrá, no tardará.</a:t>
            </a:r>
            <a:endParaRPr lang="es-ES_tradnl" sz="3600" dirty="0"/>
          </a:p>
        </p:txBody>
      </p:sp>
      <p:sp>
        <p:nvSpPr>
          <p:cNvPr id="2" name="Título 1"/>
          <p:cNvSpPr>
            <a:spLocks noGrp="1"/>
          </p:cNvSpPr>
          <p:nvPr>
            <p:ph type="title"/>
          </p:nvPr>
        </p:nvSpPr>
        <p:spPr/>
        <p:txBody>
          <a:bodyPr/>
          <a:lstStyle/>
          <a:p>
            <a:r>
              <a:rPr lang="es-ES_tradnl" dirty="0" smtClean="0"/>
              <a:t>HABACUC 2:2-3</a:t>
            </a:r>
            <a:endParaRPr lang="es-ES_tradnl"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dirty="0" smtClean="0"/>
              <a:t>QUE TE :</a:t>
            </a:r>
          </a:p>
          <a:p>
            <a:r>
              <a:rPr lang="es-ES_tradnl" dirty="0" smtClean="0"/>
              <a:t>BENDECIRIA Y MULTIPLICARIA </a:t>
            </a:r>
          </a:p>
          <a:p>
            <a:r>
              <a:rPr lang="es-ES_tradnl" dirty="0" smtClean="0"/>
              <a:t>HEBREOS 6:16</a:t>
            </a:r>
          </a:p>
          <a:p>
            <a:r>
              <a:rPr lang="es-ES_tradnl" dirty="0"/>
              <a:t>Porque los hombres ciertamente juran por uno mayor que ellos, y para ellos el fin de toda controversia es el juramento para confirmación</a:t>
            </a:r>
            <a:r>
              <a:rPr lang="es-ES_tradnl" dirty="0" smtClean="0"/>
              <a:t>.</a:t>
            </a:r>
            <a:r>
              <a:rPr lang="es-ES_tradnl" b="1" dirty="0" smtClean="0"/>
              <a:t> </a:t>
            </a:r>
            <a:r>
              <a:rPr lang="es-ES_tradnl" b="1" dirty="0"/>
              <a:t>Por lo cual, queriendo Dios mostrar más abundantemente a los herederos de la promesa la inmutabilidad de su consejo, interpuso juramento;</a:t>
            </a:r>
            <a:endParaRPr lang="es-ES_tradnl" dirty="0"/>
          </a:p>
        </p:txBody>
      </p:sp>
      <p:sp>
        <p:nvSpPr>
          <p:cNvPr id="2" name="Título 1"/>
          <p:cNvSpPr>
            <a:spLocks noGrp="1"/>
          </p:cNvSpPr>
          <p:nvPr>
            <p:ph type="title"/>
          </p:nvPr>
        </p:nvSpPr>
        <p:spPr/>
        <p:txBody>
          <a:bodyPr/>
          <a:lstStyle/>
          <a:p>
            <a:r>
              <a:rPr lang="es-ES_tradnl" dirty="0" smtClean="0"/>
              <a:t>4. DIOS A JURADO</a:t>
            </a:r>
            <a:endParaRPr lang="es-ES_tradnl"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sz="4800" dirty="0" smtClean="0"/>
              <a:t>POR LA MENTALIDAD DE FRACASO QUE ESTA ARRAIGADA EN EL ADN DEL SER HUMANO</a:t>
            </a:r>
            <a:endParaRPr lang="es-ES_tradnl" sz="4800" dirty="0"/>
          </a:p>
        </p:txBody>
      </p:sp>
      <p:sp>
        <p:nvSpPr>
          <p:cNvPr id="2" name="Título 1"/>
          <p:cNvSpPr>
            <a:spLocks noGrp="1"/>
          </p:cNvSpPr>
          <p:nvPr>
            <p:ph type="title"/>
          </p:nvPr>
        </p:nvSpPr>
        <p:spPr/>
        <p:txBody>
          <a:bodyPr/>
          <a:lstStyle/>
          <a:p>
            <a:r>
              <a:rPr lang="es-ES_tradnl" dirty="0" smtClean="0"/>
              <a:t>DIOS JURO</a:t>
            </a:r>
            <a:endParaRPr lang="es-ES_tradnl"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25000" lnSpcReduction="20000"/>
          </a:bodyPr>
          <a:lstStyle/>
          <a:p>
            <a:r>
              <a:rPr lang="es-ES_tradnl" b="1" dirty="0" smtClean="0"/>
              <a:t> </a:t>
            </a:r>
            <a:r>
              <a:rPr lang="es-ES_tradnl" sz="10800" b="1" dirty="0"/>
              <a:t>Porque mis pensamientos no son vuestros pensamientos, ni vuestros caminos mis caminos, dijo Jehová</a:t>
            </a:r>
            <a:r>
              <a:rPr lang="es-ES_tradnl" sz="10800" b="1" dirty="0" smtClean="0"/>
              <a:t>. </a:t>
            </a:r>
            <a:r>
              <a:rPr lang="es-ES_tradnl" sz="10800" b="1" dirty="0"/>
              <a:t>Como son más altos los cielos que la tierra, así son mis caminos más altos que vuestros caminos, y mis pensamientos más que vuestros </a:t>
            </a:r>
            <a:r>
              <a:rPr lang="es-ES_tradnl" sz="10800" b="1" dirty="0" smtClean="0"/>
              <a:t>pensamientos . Porque </a:t>
            </a:r>
            <a:r>
              <a:rPr lang="es-ES_tradnl" sz="10800" b="1" dirty="0"/>
              <a:t>como desciende de los cielos la lluvia y la nieve, y no vuelve allá, sino que riega la tierra, y la hace germinar y producir, y da semilla al que siembra, y pan al que come</a:t>
            </a:r>
            <a:r>
              <a:rPr lang="es-ES_tradnl" sz="10800" b="1" dirty="0" smtClean="0"/>
              <a:t>, </a:t>
            </a:r>
            <a:r>
              <a:rPr lang="es-ES_tradnl" sz="10800" b="1" dirty="0"/>
              <a:t>así será mi palabra que sale de mi boca; no volverá a mí vacía, sino que hará lo que yo quiero, y será prosperada en aquello para que la envié.</a:t>
            </a:r>
            <a:endParaRPr lang="es-ES_tradnl" sz="10800" dirty="0"/>
          </a:p>
        </p:txBody>
      </p:sp>
      <p:sp>
        <p:nvSpPr>
          <p:cNvPr id="2" name="Título 1"/>
          <p:cNvSpPr>
            <a:spLocks noGrp="1"/>
          </p:cNvSpPr>
          <p:nvPr>
            <p:ph type="title"/>
          </p:nvPr>
        </p:nvSpPr>
        <p:spPr/>
        <p:txBody>
          <a:bodyPr/>
          <a:lstStyle/>
          <a:p>
            <a:r>
              <a:rPr lang="es-ES_tradnl" dirty="0" smtClean="0"/>
              <a:t>ISAIAS 55:8-11</a:t>
            </a:r>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609601"/>
            <a:ext cx="7772400" cy="914399"/>
          </a:xfrm>
        </p:spPr>
        <p:txBody>
          <a:bodyPr/>
          <a:lstStyle/>
          <a:p>
            <a:r>
              <a:rPr lang="es-ES_tradnl" dirty="0" smtClean="0"/>
              <a:t>HEBREOS 6:14-20</a:t>
            </a:r>
            <a:endParaRPr lang="es-ES_tradnl" dirty="0"/>
          </a:p>
        </p:txBody>
      </p:sp>
      <p:sp>
        <p:nvSpPr>
          <p:cNvPr id="3" name="Subtítulo 2"/>
          <p:cNvSpPr>
            <a:spLocks noGrp="1"/>
          </p:cNvSpPr>
          <p:nvPr>
            <p:ph type="subTitle" idx="1"/>
          </p:nvPr>
        </p:nvSpPr>
        <p:spPr>
          <a:xfrm>
            <a:off x="381000" y="1524000"/>
            <a:ext cx="8458200" cy="3733800"/>
          </a:xfrm>
        </p:spPr>
        <p:txBody>
          <a:bodyPr>
            <a:normAutofit fontScale="92500"/>
          </a:bodyPr>
          <a:lstStyle/>
          <a:p>
            <a:r>
              <a:rPr lang="es-ES_tradnl" b="1" dirty="0" smtClean="0">
                <a:solidFill>
                  <a:schemeClr val="tx1"/>
                </a:solidFill>
              </a:rPr>
              <a:t> </a:t>
            </a:r>
            <a:r>
              <a:rPr lang="es-ES_tradnl" b="1" dirty="0">
                <a:solidFill>
                  <a:schemeClr val="tx1"/>
                </a:solidFill>
              </a:rPr>
              <a:t>diciendo: De cierto te bendeciré con abundancia y te multiplicaré grandemente</a:t>
            </a:r>
            <a:r>
              <a:rPr lang="es-ES_tradnl" b="1" dirty="0" smtClean="0">
                <a:solidFill>
                  <a:schemeClr val="tx1"/>
                </a:solidFill>
              </a:rPr>
              <a:t>. </a:t>
            </a:r>
            <a:r>
              <a:rPr lang="es-ES_tradnl" b="1" dirty="0">
                <a:solidFill>
                  <a:schemeClr val="tx1"/>
                </a:solidFill>
              </a:rPr>
              <a:t>Y habiendo esperado con paciencia, alcanzó la promesa</a:t>
            </a:r>
            <a:r>
              <a:rPr lang="es-ES_tradnl" b="1" dirty="0" smtClean="0">
                <a:solidFill>
                  <a:schemeClr val="tx1"/>
                </a:solidFill>
              </a:rPr>
              <a:t>. </a:t>
            </a:r>
            <a:r>
              <a:rPr lang="es-ES_tradnl" b="1" dirty="0">
                <a:solidFill>
                  <a:schemeClr val="tx1"/>
                </a:solidFill>
              </a:rPr>
              <a:t>Porque los hombres ciertamente juran por uno mayor que ellos, y para ellos el fin de toda controversia es el juramento para confirmación</a:t>
            </a:r>
            <a:r>
              <a:rPr lang="es-ES_tradnl" b="1" dirty="0" smtClean="0">
                <a:solidFill>
                  <a:schemeClr val="tx1"/>
                </a:solidFill>
              </a:rPr>
              <a:t>. </a:t>
            </a:r>
            <a:r>
              <a:rPr lang="es-ES_tradnl" b="1" dirty="0">
                <a:solidFill>
                  <a:schemeClr val="tx1"/>
                </a:solidFill>
              </a:rPr>
              <a:t>Por lo cual, queriendo Dios mostrar más abundantemente a los herederos de la promesa la inmutabilidad de su consejo, interpuso juramento</a:t>
            </a:r>
            <a:r>
              <a:rPr lang="es-ES_tradnl" b="1" dirty="0" smtClean="0">
                <a:solidFill>
                  <a:schemeClr val="tx1"/>
                </a:solidFill>
              </a:rPr>
              <a:t>;.</a:t>
            </a:r>
            <a:endParaRPr lang="es-ES_tradnl"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_tradnl" dirty="0"/>
              <a:t>I</a:t>
            </a:r>
            <a:r>
              <a:rPr lang="es-ES_tradnl" dirty="0" smtClean="0"/>
              <a:t>) LAS PROMESAS</a:t>
            </a:r>
          </a:p>
          <a:p>
            <a:endParaRPr lang="es-ES_tradnl" b="1" dirty="0" smtClean="0"/>
          </a:p>
          <a:p>
            <a:r>
              <a:rPr lang="es-ES_tradnl" b="1" dirty="0" smtClean="0"/>
              <a:t>NUMEROS 23:19-20</a:t>
            </a:r>
          </a:p>
          <a:p>
            <a:r>
              <a:rPr lang="es-ES_tradnl" b="1" dirty="0" smtClean="0"/>
              <a:t> </a:t>
            </a:r>
            <a:r>
              <a:rPr lang="es-ES_tradnl" b="1" dirty="0"/>
              <a:t>Dios no es hombre, para que mienta, Ni hijo de hombre para que se arrepienta. El dijo, ¿y no hará? Habló, ¿y no lo ejecutará</a:t>
            </a:r>
            <a:r>
              <a:rPr lang="es-ES_tradnl" b="1" dirty="0" smtClean="0"/>
              <a:t>?. </a:t>
            </a:r>
            <a:r>
              <a:rPr lang="es-ES_tradnl" b="1" dirty="0"/>
              <a:t>He aquí, he recibido orden de bendecir; El dio bendición, y no podré revocarla.</a:t>
            </a:r>
            <a:r>
              <a:rPr lang="es-ES_tradnl" dirty="0" smtClean="0"/>
              <a:t> </a:t>
            </a:r>
            <a:endParaRPr lang="es-ES_tradnl" dirty="0"/>
          </a:p>
        </p:txBody>
      </p:sp>
      <p:sp>
        <p:nvSpPr>
          <p:cNvPr id="2" name="Título 1"/>
          <p:cNvSpPr>
            <a:spLocks noGrp="1"/>
          </p:cNvSpPr>
          <p:nvPr>
            <p:ph type="title"/>
          </p:nvPr>
        </p:nvSpPr>
        <p:spPr/>
        <p:txBody>
          <a:bodyPr/>
          <a:lstStyle/>
          <a:p>
            <a:r>
              <a:rPr lang="es-ES_tradnl" dirty="0" smtClean="0"/>
              <a:t>5. DOS COSAS INMUTABLES</a:t>
            </a:r>
            <a:endParaRPr lang="es-ES_tradnl"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dirty="0" smtClean="0"/>
              <a:t>II. EL JURAMENTO</a:t>
            </a:r>
          </a:p>
          <a:p>
            <a:endParaRPr lang="es-ES_tradnl" dirty="0" smtClean="0"/>
          </a:p>
          <a:p>
            <a:r>
              <a:rPr lang="es-ES_tradnl" dirty="0" smtClean="0"/>
              <a:t>GENESIS 22:16-17</a:t>
            </a:r>
          </a:p>
          <a:p>
            <a:r>
              <a:rPr lang="es-ES_tradnl" b="1" dirty="0" smtClean="0"/>
              <a:t> </a:t>
            </a:r>
            <a:r>
              <a:rPr lang="es-ES_tradnl" b="1" dirty="0"/>
              <a:t>y dijo: Por mí mismo he jurado, dice Jehová, que por cuanto has hecho esto, y no me has rehusado tu hijo, tu único hijo</a:t>
            </a:r>
            <a:r>
              <a:rPr lang="es-ES_tradnl" b="1" dirty="0" smtClean="0"/>
              <a:t>; </a:t>
            </a:r>
            <a:r>
              <a:rPr lang="es-ES_tradnl" b="1" dirty="0"/>
              <a:t>de cierto te bendeciré, y multiplicaré tu descendencia como las estrellas del cielo y como la arena que está a la orilla del mar; y tu descendencia poseerá las puertas de sus enemigos.</a:t>
            </a:r>
            <a:endParaRPr lang="es-ES_tradnl" dirty="0"/>
          </a:p>
        </p:txBody>
      </p:sp>
      <p:sp>
        <p:nvSpPr>
          <p:cNvPr id="2" name="Título 1"/>
          <p:cNvSpPr>
            <a:spLocks noGrp="1"/>
          </p:cNvSpPr>
          <p:nvPr>
            <p:ph type="title"/>
          </p:nvPr>
        </p:nvSpPr>
        <p:spPr/>
        <p:txBody>
          <a:bodyPr/>
          <a:lstStyle/>
          <a:p>
            <a:r>
              <a:rPr lang="es-ES_tradnl" dirty="0" smtClean="0"/>
              <a:t>5. DOS COSAS INMUTABLES</a:t>
            </a:r>
            <a:endParaRPr lang="es-ES_tradnl"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_tradnl" dirty="0" smtClean="0"/>
              <a:t>HEBREOS 6:19</a:t>
            </a:r>
          </a:p>
          <a:p>
            <a:r>
              <a:rPr lang="es-ES_tradnl" sz="4400" dirty="0"/>
              <a:t>La cual tenemos como segura y firme ancla del alma, y que penetra hasta dentro del velo,</a:t>
            </a:r>
          </a:p>
        </p:txBody>
      </p:sp>
      <p:sp>
        <p:nvSpPr>
          <p:cNvPr id="2" name="Título 1"/>
          <p:cNvSpPr>
            <a:spLocks noGrp="1"/>
          </p:cNvSpPr>
          <p:nvPr>
            <p:ph type="title"/>
          </p:nvPr>
        </p:nvSpPr>
        <p:spPr/>
        <p:txBody>
          <a:bodyPr/>
          <a:lstStyle/>
          <a:p>
            <a:r>
              <a:rPr lang="es-ES_tradnl" dirty="0" smtClean="0"/>
              <a:t>6. FIRME ANCLA DEL ALMA</a:t>
            </a:r>
            <a:endParaRPr lang="es-ES_tradnl"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r>
              <a:rPr lang="es-ES_tradnl" sz="5500" dirty="0" smtClean="0"/>
              <a:t>LAS ANCLAS SE USAN PARA MANTENER EN SU LUGAR ALOS BARCOS EN MEDIO DE LAS TORMENTAS O EN MEDIOS DEL MAR</a:t>
            </a:r>
            <a:endParaRPr lang="es-ES_tradnl" sz="5500" dirty="0"/>
          </a:p>
        </p:txBody>
      </p:sp>
      <p:sp>
        <p:nvSpPr>
          <p:cNvPr id="2" name="Título 1"/>
          <p:cNvSpPr>
            <a:spLocks noGrp="1"/>
          </p:cNvSpPr>
          <p:nvPr>
            <p:ph type="title"/>
          </p:nvPr>
        </p:nvSpPr>
        <p:spPr/>
        <p:txBody>
          <a:bodyPr/>
          <a:lstStyle/>
          <a:p>
            <a:endParaRPr lang="es-ES_tradnl"/>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10000"/>
          </a:bodyPr>
          <a:lstStyle/>
          <a:p>
            <a:r>
              <a:rPr lang="es-ES_tradnl" sz="5800" dirty="0" smtClean="0"/>
              <a:t>LA IGLESIA ESTA ANCLADA EN JESUCRISTO</a:t>
            </a:r>
          </a:p>
          <a:p>
            <a:r>
              <a:rPr lang="es-ES_tradnl" sz="4000" dirty="0" smtClean="0"/>
              <a:t>MATEO 16:18</a:t>
            </a:r>
          </a:p>
          <a:p>
            <a:r>
              <a:rPr lang="es-ES_tradnl" sz="4000" b="1" dirty="0" smtClean="0"/>
              <a:t>Y </a:t>
            </a:r>
            <a:r>
              <a:rPr lang="es-ES_tradnl" sz="4000" b="1" dirty="0"/>
              <a:t>yo también te digo, que tú eres Pedro, y sobre esta roca edificaré mi iglesia; y las puertas del Hades no prevalecerán contra ella.</a:t>
            </a:r>
            <a:endParaRPr lang="es-ES_tradnl" sz="4000" dirty="0"/>
          </a:p>
        </p:txBody>
      </p:sp>
      <p:sp>
        <p:nvSpPr>
          <p:cNvPr id="2" name="Título 1"/>
          <p:cNvSpPr>
            <a:spLocks noGrp="1"/>
          </p:cNvSpPr>
          <p:nvPr>
            <p:ph type="title"/>
          </p:nvPr>
        </p:nvSpPr>
        <p:spPr/>
        <p:txBody>
          <a:bodyPr/>
          <a:lstStyle/>
          <a:p>
            <a:endParaRPr lang="es-ES_tradnl"/>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_tradnl" dirty="0" smtClean="0"/>
              <a:t>HEBREOS 6:20</a:t>
            </a:r>
          </a:p>
          <a:p>
            <a:r>
              <a:rPr lang="es-ES_tradnl" sz="4200" dirty="0"/>
              <a:t>donde Jesús entró por nosotros como precursor, hecho sumo sacerdote para siempre según el orden de Melquisedec</a:t>
            </a:r>
            <a:r>
              <a:rPr lang="es-ES_tradnl" dirty="0"/>
              <a:t>.</a:t>
            </a:r>
          </a:p>
        </p:txBody>
      </p:sp>
      <p:sp>
        <p:nvSpPr>
          <p:cNvPr id="2" name="Título 1"/>
          <p:cNvSpPr>
            <a:spLocks noGrp="1"/>
          </p:cNvSpPr>
          <p:nvPr>
            <p:ph type="title"/>
          </p:nvPr>
        </p:nvSpPr>
        <p:spPr/>
        <p:txBody>
          <a:bodyPr/>
          <a:lstStyle/>
          <a:p>
            <a:r>
              <a:rPr lang="es-ES_tradnl" dirty="0" smtClean="0"/>
              <a:t>7. ENTRO COMO PRECURSOR</a:t>
            </a:r>
            <a:endParaRPr lang="es-ES_tradnl"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Autofit/>
          </a:bodyPr>
          <a:lstStyle/>
          <a:p>
            <a:r>
              <a:rPr lang="es-ES_tradnl" sz="3100" dirty="0" smtClean="0"/>
              <a:t>1. PENETRO HASTA DENTRO DEL VELO</a:t>
            </a:r>
          </a:p>
          <a:p>
            <a:r>
              <a:rPr lang="es-ES_tradnl" sz="3100" dirty="0" smtClean="0"/>
              <a:t>PARA TENER ASESO AL LUGAR SANTISIMO.</a:t>
            </a:r>
          </a:p>
          <a:p>
            <a:endParaRPr lang="es-ES_tradnl" sz="3100" dirty="0" smtClean="0"/>
          </a:p>
          <a:p>
            <a:r>
              <a:rPr lang="es-ES_tradnl" sz="3100" dirty="0" smtClean="0"/>
              <a:t>2. ESTABLECIO MEJORES PROMESAS</a:t>
            </a:r>
          </a:p>
          <a:p>
            <a:r>
              <a:rPr lang="es-ES_tradnl" sz="3100" dirty="0" smtClean="0"/>
              <a:t>HEBREOS 8:6 Pero </a:t>
            </a:r>
            <a:r>
              <a:rPr lang="es-ES_tradnl" sz="3100" dirty="0"/>
              <a:t>ahora tanto mejor ministerio es el suyo, cuanto es mediador de un mejor pacto, establecido sobre mejores promesas.</a:t>
            </a:r>
          </a:p>
        </p:txBody>
      </p:sp>
      <p:sp>
        <p:nvSpPr>
          <p:cNvPr id="2" name="Título 1"/>
          <p:cNvSpPr>
            <a:spLocks noGrp="1"/>
          </p:cNvSpPr>
          <p:nvPr>
            <p:ph type="title"/>
          </p:nvPr>
        </p:nvSpPr>
        <p:spPr/>
        <p:txBody>
          <a:bodyPr/>
          <a:lstStyle/>
          <a:p>
            <a:endParaRPr lang="es-ES_tradnl"/>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sz="5300" dirty="0" smtClean="0"/>
              <a:t>BENDECIRE</a:t>
            </a:r>
          </a:p>
          <a:p>
            <a:r>
              <a:rPr lang="es-ES_tradnl" sz="5300" dirty="0" smtClean="0"/>
              <a:t>MULTIPLICARE</a:t>
            </a:r>
          </a:p>
          <a:p>
            <a:r>
              <a:rPr lang="es-ES_tradnl" sz="5300" dirty="0" smtClean="0"/>
              <a:t>SALVACION</a:t>
            </a:r>
            <a:endParaRPr lang="es-ES_tradnl" sz="5300" dirty="0"/>
          </a:p>
        </p:txBody>
      </p:sp>
      <p:sp>
        <p:nvSpPr>
          <p:cNvPr id="2" name="Título 1"/>
          <p:cNvSpPr>
            <a:spLocks noGrp="1"/>
          </p:cNvSpPr>
          <p:nvPr>
            <p:ph type="title"/>
          </p:nvPr>
        </p:nvSpPr>
        <p:spPr/>
        <p:txBody>
          <a:bodyPr/>
          <a:lstStyle/>
          <a:p>
            <a:r>
              <a:rPr lang="es-ES_tradnl" dirty="0" smtClean="0"/>
              <a:t>MEJORES PROMESAS</a:t>
            </a:r>
            <a:endParaRPr lang="es-ES_tradnl"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r>
              <a:rPr lang="es-ES_tradnl" sz="4300" dirty="0"/>
              <a:t>Y si hijos, también herederos; herederos de Dios y coherederos con Cristo, si es que padecemos juntamente con él, para que juntamente con él seamos glorificados.</a:t>
            </a:r>
          </a:p>
        </p:txBody>
      </p:sp>
      <p:sp>
        <p:nvSpPr>
          <p:cNvPr id="2" name="Título 1"/>
          <p:cNvSpPr>
            <a:spLocks noGrp="1"/>
          </p:cNvSpPr>
          <p:nvPr>
            <p:ph type="title"/>
          </p:nvPr>
        </p:nvSpPr>
        <p:spPr/>
        <p:txBody>
          <a:bodyPr/>
          <a:lstStyle/>
          <a:p>
            <a:r>
              <a:rPr lang="es-ES_tradnl" dirty="0" smtClean="0"/>
              <a:t>HEBREOS 8:17</a:t>
            </a:r>
            <a:endParaRPr lang="es-ES_tradnl"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sz="4400" dirty="0"/>
              <a:t>que los gentiles son coherederos y miembros del mismo cuerpo, y copartícipes de la promesa en Cristo Jesús por medio del evangelio,</a:t>
            </a:r>
          </a:p>
        </p:txBody>
      </p:sp>
      <p:sp>
        <p:nvSpPr>
          <p:cNvPr id="2" name="Título 1"/>
          <p:cNvSpPr>
            <a:spLocks noGrp="1"/>
          </p:cNvSpPr>
          <p:nvPr>
            <p:ph type="title"/>
          </p:nvPr>
        </p:nvSpPr>
        <p:spPr/>
        <p:txBody>
          <a:bodyPr/>
          <a:lstStyle/>
          <a:p>
            <a:r>
              <a:rPr lang="es-ES_tradnl" dirty="0" smtClean="0"/>
              <a:t>EFESIOS 3:6</a:t>
            </a:r>
            <a:endParaRPr lang="es-ES_tradnl"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b="1" dirty="0" smtClean="0"/>
              <a:t>18. para que por dos cosas inmutables, en las cuales es imposible que Dios mienta, tengamos un fortísimo consuelo los que hemos acudido para asirnos de la esperanza puesta delante de nosotros.19. La cual tenemos como segura y firme ancla del alma, y que penetra hasta dentro del velo,20. donde Jesús entró por nosotros como precursor, hecho sumo sacerdote para siempre según el orden de Melquisedec</a:t>
            </a:r>
            <a:endParaRPr lang="es-ES_tradnl" dirty="0"/>
          </a:p>
        </p:txBody>
      </p:sp>
      <p:sp>
        <p:nvSpPr>
          <p:cNvPr id="2" name="Título 1"/>
          <p:cNvSpPr>
            <a:spLocks noGrp="1"/>
          </p:cNvSpPr>
          <p:nvPr>
            <p:ph type="title"/>
          </p:nvPr>
        </p:nvSpPr>
        <p:spPr/>
        <p:txBody>
          <a:bodyPr/>
          <a:lstStyle/>
          <a:p>
            <a:endParaRPr lang="es-ES_tradnl"/>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dirty="0" smtClean="0"/>
              <a:t>HEBREOS 11:8-10</a:t>
            </a:r>
          </a:p>
          <a:p>
            <a:r>
              <a:rPr lang="es-ES_tradnl" b="1" dirty="0" smtClean="0"/>
              <a:t>Por </a:t>
            </a:r>
            <a:r>
              <a:rPr lang="es-ES_tradnl" b="1" dirty="0"/>
              <a:t>la fe Abraham, siendo llamado, obedeció para salir al lugar que había de recibir como herencia; y salió sin saber a dónde iba</a:t>
            </a:r>
            <a:r>
              <a:rPr lang="es-ES_tradnl" b="1" dirty="0" smtClean="0"/>
              <a:t>. </a:t>
            </a:r>
            <a:r>
              <a:rPr lang="es-ES_tradnl" b="1" dirty="0"/>
              <a:t>Por la fe habitó como extranjero en la tierra prometida como en tierra ajena, morando en tiendas con Isaac y Jacob, coherederos de la misma </a:t>
            </a:r>
            <a:r>
              <a:rPr lang="es-ES_tradnl" b="1" dirty="0" smtClean="0"/>
              <a:t>promesa ; porque </a:t>
            </a:r>
            <a:r>
              <a:rPr lang="es-ES_tradnl" b="1" dirty="0"/>
              <a:t>esperaba la ciudad que tiene fundamentos, cuyo arquitecto y constructor es Dios.</a:t>
            </a:r>
            <a:r>
              <a:rPr lang="es-ES_tradnl" b="1" dirty="0" smtClean="0"/>
              <a:t> </a:t>
            </a:r>
          </a:p>
          <a:p>
            <a:endParaRPr lang="es-ES_tradnl" dirty="0"/>
          </a:p>
        </p:txBody>
      </p:sp>
      <p:sp>
        <p:nvSpPr>
          <p:cNvPr id="2" name="Título 1"/>
          <p:cNvSpPr>
            <a:spLocks noGrp="1"/>
          </p:cNvSpPr>
          <p:nvPr>
            <p:ph type="title"/>
          </p:nvPr>
        </p:nvSpPr>
        <p:spPr/>
        <p:txBody>
          <a:bodyPr/>
          <a:lstStyle/>
          <a:p>
            <a:r>
              <a:rPr lang="es-ES_tradnl" dirty="0" smtClean="0"/>
              <a:t>EXPANSIÓN VISION Y REINO</a:t>
            </a:r>
            <a:endParaRPr lang="es-ES_tradnl"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r>
              <a:rPr lang="es-ES_tradnl" b="1" dirty="0" smtClean="0"/>
              <a:t> </a:t>
            </a:r>
            <a:r>
              <a:rPr lang="es-ES_tradnl" b="1" dirty="0"/>
              <a:t>Y llamó el ángel de Jehová a Abraham por segunda vez desde el cielo</a:t>
            </a:r>
            <a:r>
              <a:rPr lang="es-ES_tradnl" b="1" dirty="0" smtClean="0"/>
              <a:t>, </a:t>
            </a:r>
            <a:r>
              <a:rPr lang="es-ES_tradnl" b="1" dirty="0"/>
              <a:t>y dijo: Por mí mismo he jurado, dice Jehová, que por cuanto has hecho esto, y no me has rehusado tu hijo, tu único hijo</a:t>
            </a:r>
            <a:r>
              <a:rPr lang="es-ES_tradnl" b="1" dirty="0" smtClean="0"/>
              <a:t>; </a:t>
            </a:r>
            <a:r>
              <a:rPr lang="es-ES_tradnl" b="1" dirty="0"/>
              <a:t>de cierto te bendeciré, y multiplicaré tu descendencia como las estrellas del cielo y como la arena que está a la orilla del mar; y tu descendencia poseerá las puertas de sus enemigos</a:t>
            </a:r>
            <a:r>
              <a:rPr lang="es-ES_tradnl" b="1" dirty="0" smtClean="0"/>
              <a:t>. </a:t>
            </a:r>
            <a:r>
              <a:rPr lang="es-ES_tradnl" b="1" dirty="0"/>
              <a:t>En tu simiente serán benditas todas las naciones de la tierra, por cuanto obedeciste a mi voz.</a:t>
            </a:r>
            <a:endParaRPr lang="es-ES_tradnl" dirty="0"/>
          </a:p>
        </p:txBody>
      </p:sp>
      <p:sp>
        <p:nvSpPr>
          <p:cNvPr id="2" name="Título 1"/>
          <p:cNvSpPr>
            <a:spLocks noGrp="1"/>
          </p:cNvSpPr>
          <p:nvPr>
            <p:ph type="title"/>
          </p:nvPr>
        </p:nvSpPr>
        <p:spPr/>
        <p:txBody>
          <a:bodyPr/>
          <a:lstStyle/>
          <a:p>
            <a:r>
              <a:rPr lang="es-ES_tradnl" dirty="0" smtClean="0"/>
              <a:t>GENESIS 22:15-18</a:t>
            </a:r>
            <a:endParaRPr lang="es-ES_tradnl"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endParaRPr lang="es-ES_tradnl" dirty="0" smtClean="0"/>
          </a:p>
          <a:p>
            <a:r>
              <a:rPr lang="es-ES_tradnl" dirty="0" smtClean="0"/>
              <a:t>HEBREOS 6:14</a:t>
            </a:r>
          </a:p>
          <a:p>
            <a:r>
              <a:rPr lang="es-ES_tradnl" b="1" dirty="0" smtClean="0"/>
              <a:t> </a:t>
            </a:r>
            <a:r>
              <a:rPr lang="es-ES_tradnl" b="1" dirty="0"/>
              <a:t>diciendo: De cierto te bendeciré con </a:t>
            </a:r>
            <a:r>
              <a:rPr lang="es-ES_tradnl" b="1" dirty="0" smtClean="0"/>
              <a:t>abundancia…………………………………………</a:t>
            </a:r>
            <a:endParaRPr lang="es-ES_tradnl" dirty="0"/>
          </a:p>
        </p:txBody>
      </p:sp>
      <p:sp>
        <p:nvSpPr>
          <p:cNvPr id="2" name="Título 1"/>
          <p:cNvSpPr>
            <a:spLocks noGrp="1"/>
          </p:cNvSpPr>
          <p:nvPr>
            <p:ph type="title"/>
          </p:nvPr>
        </p:nvSpPr>
        <p:spPr/>
        <p:txBody>
          <a:bodyPr>
            <a:normAutofit/>
          </a:bodyPr>
          <a:lstStyle/>
          <a:p>
            <a:r>
              <a:rPr lang="es-ES_tradnl" dirty="0" smtClean="0"/>
              <a:t>1. </a:t>
            </a:r>
            <a:r>
              <a:rPr lang="es-ES_tradnl" sz="3556" dirty="0" smtClean="0"/>
              <a:t>TE BENDECIRE CON ABUNDANCIA</a:t>
            </a:r>
            <a:endParaRPr lang="es-ES_tradnl" sz="3556"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_tradnl" b="1" dirty="0" smtClean="0"/>
              <a:t> </a:t>
            </a:r>
            <a:r>
              <a:rPr lang="es-ES_tradnl" sz="4800" b="1" dirty="0"/>
              <a:t>Bendeciré abundantemente su provisión</a:t>
            </a:r>
            <a:r>
              <a:rPr lang="es-ES_tradnl" sz="4800" b="1" dirty="0" smtClean="0"/>
              <a:t>; A </a:t>
            </a:r>
            <a:r>
              <a:rPr lang="es-ES_tradnl" sz="4800" b="1" dirty="0"/>
              <a:t>sus pobres saciaré de pan.</a:t>
            </a:r>
            <a:endParaRPr lang="es-ES_tradnl" sz="4800" dirty="0"/>
          </a:p>
        </p:txBody>
      </p:sp>
      <p:sp>
        <p:nvSpPr>
          <p:cNvPr id="2" name="Título 1"/>
          <p:cNvSpPr>
            <a:spLocks noGrp="1"/>
          </p:cNvSpPr>
          <p:nvPr>
            <p:ph type="title"/>
          </p:nvPr>
        </p:nvSpPr>
        <p:spPr/>
        <p:txBody>
          <a:bodyPr/>
          <a:lstStyle/>
          <a:p>
            <a:r>
              <a:rPr lang="es-ES_tradnl" dirty="0" smtClean="0"/>
              <a:t>SALMOS 132:15</a:t>
            </a:r>
            <a:endParaRPr lang="es-ES_tradnl"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_tradnl" b="1" dirty="0" smtClean="0"/>
              <a:t> </a:t>
            </a:r>
            <a:r>
              <a:rPr lang="es-ES_tradnl" sz="5600" b="1" dirty="0"/>
              <a:t>Dios hace habitar en familia a los </a:t>
            </a:r>
            <a:r>
              <a:rPr lang="es-ES_tradnl" sz="5600" b="1" dirty="0" smtClean="0"/>
              <a:t>desamparados ; Saca </a:t>
            </a:r>
            <a:r>
              <a:rPr lang="es-ES_tradnl" sz="5600" b="1" dirty="0"/>
              <a:t>a los cautivos a prosperidad;</a:t>
            </a:r>
            <a:endParaRPr lang="es-ES_tradnl" sz="5600" dirty="0"/>
          </a:p>
        </p:txBody>
      </p:sp>
      <p:sp>
        <p:nvSpPr>
          <p:cNvPr id="2" name="Título 1"/>
          <p:cNvSpPr>
            <a:spLocks noGrp="1"/>
          </p:cNvSpPr>
          <p:nvPr>
            <p:ph type="title"/>
          </p:nvPr>
        </p:nvSpPr>
        <p:spPr/>
        <p:txBody>
          <a:bodyPr/>
          <a:lstStyle/>
          <a:p>
            <a:r>
              <a:rPr lang="es-ES_tradnl" dirty="0" smtClean="0"/>
              <a:t>SALMOS 68:6</a:t>
            </a:r>
            <a:endParaRPr lang="es-ES_tradnl"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a:buNone/>
            </a:pPr>
            <a:r>
              <a:rPr lang="es-ES_tradnl" sz="5400" b="1" dirty="0" smtClean="0"/>
              <a:t> </a:t>
            </a:r>
            <a:r>
              <a:rPr lang="es-ES_tradnl" sz="5400" b="1" dirty="0"/>
              <a:t>Y haré de ti una nación grande, y te bendeciré, y engrandeceré tu nombre, y serás bendición.</a:t>
            </a:r>
            <a:endParaRPr lang="es-ES_tradnl" sz="5400" dirty="0"/>
          </a:p>
        </p:txBody>
      </p:sp>
      <p:sp>
        <p:nvSpPr>
          <p:cNvPr id="2" name="Título 1"/>
          <p:cNvSpPr>
            <a:spLocks noGrp="1"/>
          </p:cNvSpPr>
          <p:nvPr>
            <p:ph type="title"/>
          </p:nvPr>
        </p:nvSpPr>
        <p:spPr/>
        <p:txBody>
          <a:bodyPr/>
          <a:lstStyle/>
          <a:p>
            <a:r>
              <a:rPr lang="es-ES_tradnl" dirty="0" smtClean="0"/>
              <a:t>GENESIS 12:2</a:t>
            </a:r>
            <a:endParaRPr lang="es-ES_tradnl"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_tradnl" sz="4800" dirty="0" smtClean="0"/>
              <a:t>NACION GRANDE</a:t>
            </a:r>
          </a:p>
          <a:p>
            <a:r>
              <a:rPr lang="es-ES_tradnl" sz="4800" dirty="0" smtClean="0"/>
              <a:t>TE BENDECIRE</a:t>
            </a:r>
          </a:p>
          <a:p>
            <a:r>
              <a:rPr lang="es-ES_tradnl" sz="4800" dirty="0" smtClean="0"/>
              <a:t>ENGRANDECERE TU NOMBRE</a:t>
            </a:r>
          </a:p>
          <a:p>
            <a:r>
              <a:rPr lang="es-ES_tradnl" sz="4800" dirty="0" smtClean="0"/>
              <a:t>SERAS BENDICION</a:t>
            </a:r>
            <a:endParaRPr lang="es-ES_tradnl" sz="4800" dirty="0"/>
          </a:p>
        </p:txBody>
      </p:sp>
      <p:sp>
        <p:nvSpPr>
          <p:cNvPr id="2" name="Título 1"/>
          <p:cNvSpPr>
            <a:spLocks noGrp="1"/>
          </p:cNvSpPr>
          <p:nvPr>
            <p:ph type="title"/>
          </p:nvPr>
        </p:nvSpPr>
        <p:spPr/>
        <p:txBody>
          <a:bodyPr/>
          <a:lstStyle/>
          <a:p>
            <a:r>
              <a:rPr lang="es-ES_tradnl" dirty="0" smtClean="0"/>
              <a:t>LA PROMESA</a:t>
            </a:r>
            <a:endParaRPr lang="es-ES_trad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Concurrencia.thmx</Template>
  <TotalTime>128</TotalTime>
  <Words>1302</Words>
  <Application>Microsoft Macintosh PowerPoint</Application>
  <PresentationFormat>Presentación en pantalla (4:3)</PresentationFormat>
  <Paragraphs>84</Paragraphs>
  <Slides>30</Slides>
  <Notes>0</Notes>
  <HiddenSlides>0</HiddenSlides>
  <MMClips>0</MMClips>
  <ScaleCrop>false</ScaleCrop>
  <HeadingPairs>
    <vt:vector size="4" baseType="variant">
      <vt:variant>
        <vt:lpstr>Plantilla de diseño</vt:lpstr>
      </vt:variant>
      <vt:variant>
        <vt:i4>1</vt:i4>
      </vt:variant>
      <vt:variant>
        <vt:lpstr>Títulos de diapositiva</vt:lpstr>
      </vt:variant>
      <vt:variant>
        <vt:i4>30</vt:i4>
      </vt:variant>
    </vt:vector>
  </HeadingPairs>
  <TitlesOfParts>
    <vt:vector size="31" baseType="lpstr">
      <vt:lpstr>Concurrencia</vt:lpstr>
      <vt:lpstr>BENDICION Y MULPIPLICACION </vt:lpstr>
      <vt:lpstr>HEBREOS 6:14-20</vt:lpstr>
      <vt:lpstr>Diapositiva 3</vt:lpstr>
      <vt:lpstr>GENESIS 22:15-18</vt:lpstr>
      <vt:lpstr>1. TE BENDECIRE CON ABUNDANCIA</vt:lpstr>
      <vt:lpstr>SALMOS 132:15</vt:lpstr>
      <vt:lpstr>SALMOS 68:6</vt:lpstr>
      <vt:lpstr>GENESIS 12:2</vt:lpstr>
      <vt:lpstr>LA PROMESA</vt:lpstr>
      <vt:lpstr>2. Y TE MULTIPLICARE</vt:lpstr>
      <vt:lpstr>Diapositiva 11</vt:lpstr>
      <vt:lpstr>DIOS ES EL QUE MULTIPLICA</vt:lpstr>
      <vt:lpstr>SALMOS 127:1</vt:lpstr>
      <vt:lpstr>ECLESIASTES 3:14</vt:lpstr>
      <vt:lpstr>3. ESPERANDO CON PACIENCIA </vt:lpstr>
      <vt:lpstr>HABACUC 2:2-3</vt:lpstr>
      <vt:lpstr>4. DIOS A JURADO</vt:lpstr>
      <vt:lpstr>DIOS JURO</vt:lpstr>
      <vt:lpstr>ISAIAS 55:8-11</vt:lpstr>
      <vt:lpstr>5. DOS COSAS INMUTABLES</vt:lpstr>
      <vt:lpstr>5. DOS COSAS INMUTABLES</vt:lpstr>
      <vt:lpstr>6. FIRME ANCLA DEL ALMA</vt:lpstr>
      <vt:lpstr>Diapositiva 23</vt:lpstr>
      <vt:lpstr>Diapositiva 24</vt:lpstr>
      <vt:lpstr>7. ENTRO COMO PRECURSOR</vt:lpstr>
      <vt:lpstr>Diapositiva 26</vt:lpstr>
      <vt:lpstr>MEJORES PROMESAS</vt:lpstr>
      <vt:lpstr>HEBREOS 8:17</vt:lpstr>
      <vt:lpstr>EFESIOS 3:6</vt:lpstr>
      <vt:lpstr>EXPANSIÓN VISION Y REINO</vt:lpstr>
    </vt:vector>
  </TitlesOfParts>
  <Company>IGLESIA LA MISSION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EXPANSIÓN , VISION Y REINO </dc:title>
  <dc:creator>ELIAS  PAEZ DE LA CERDA</dc:creator>
  <cp:lastModifiedBy>ELIAS  PAEZ DE LA CERDA</cp:lastModifiedBy>
  <cp:revision>16</cp:revision>
  <dcterms:created xsi:type="dcterms:W3CDTF">2015-01-09T18:25:26Z</dcterms:created>
  <dcterms:modified xsi:type="dcterms:W3CDTF">2015-01-09T18:26:06Z</dcterms:modified>
</cp:coreProperties>
</file>