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Default Extension="gif" ContentType="image/gi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57" r:id="rId3"/>
    <p:sldId id="258" r:id="rId4"/>
    <p:sldId id="259" r:id="rId5"/>
    <p:sldId id="260" r:id="rId6"/>
    <p:sldId id="300" r:id="rId7"/>
    <p:sldId id="261" r:id="rId8"/>
    <p:sldId id="262" r:id="rId9"/>
    <p:sldId id="263" r:id="rId10"/>
    <p:sldId id="264" r:id="rId11"/>
    <p:sldId id="265" r:id="rId12"/>
    <p:sldId id="266" r:id="rId13"/>
    <p:sldId id="301" r:id="rId14"/>
    <p:sldId id="267" r:id="rId15"/>
    <p:sldId id="268" r:id="rId16"/>
    <p:sldId id="296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7" r:id="rId45"/>
    <p:sldId id="298" r:id="rId46"/>
    <p:sldId id="299" r:id="rId47"/>
    <p:sldId id="302" r:id="rId4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66CCFF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30EB3-14AB-494B-9998-71EC640F463A}" type="datetimeFigureOut">
              <a:rPr lang="es-MX" smtClean="0"/>
              <a:pPr/>
              <a:t>31/8/14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43F77-D7C4-4B81-9E05-CA9667CAC78E}" type="slidenum">
              <a:rPr lang="es-MX" smtClean="0"/>
              <a:pPr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237626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LAS TRES COSAS MAS IMPORTANTES:</a:t>
            </a:r>
            <a:br>
              <a:rPr lang="en-US" sz="6000" dirty="0" smtClean="0">
                <a:latin typeface="Aharoni" pitchFamily="2" charset="-79"/>
                <a:cs typeface="Aharoni" pitchFamily="2" charset="-79"/>
              </a:rPr>
            </a:b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EN LA OBRA DE DIOS</a:t>
            </a:r>
            <a:endParaRPr lang="es-MX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3861048"/>
            <a:ext cx="3528392" cy="1752600"/>
          </a:xfrm>
        </p:spPr>
        <p:txBody>
          <a:bodyPr>
            <a:normAutofit/>
          </a:bodyPr>
          <a:lstStyle/>
          <a:p>
            <a:pPr algn="l"/>
            <a:r>
              <a:rPr lang="en-US" sz="4800" i="1" u="sng" dirty="0" err="1" smtClean="0">
                <a:solidFill>
                  <a:schemeClr val="tx1"/>
                </a:solidFill>
              </a:rPr>
              <a:t>Salmos</a:t>
            </a:r>
            <a:r>
              <a:rPr lang="en-US" sz="4800" i="1" u="sng" dirty="0" smtClean="0">
                <a:solidFill>
                  <a:schemeClr val="tx1"/>
                </a:solidFill>
              </a:rPr>
              <a:t> 127:1</a:t>
            </a:r>
            <a:endParaRPr lang="es-MX" sz="4800" i="1" u="sng" dirty="0">
              <a:solidFill>
                <a:schemeClr val="tx1"/>
              </a:solidFill>
            </a:endParaRPr>
          </a:p>
        </p:txBody>
      </p:sp>
      <p:pic>
        <p:nvPicPr>
          <p:cNvPr id="55298" name="Picture 2" descr="http://thethreeunder.com/wp-content/uploads/2012/02/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01008"/>
            <a:ext cx="2664296" cy="335699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0" y="54102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u="sng" dirty="0" smtClean="0">
                <a:latin typeface="AR ESSENCE" pitchFamily="2" charset="0"/>
              </a:rPr>
              <a:t>PASTOR:ELIAS PAEZ </a:t>
            </a:r>
            <a:endParaRPr lang="es-MX" sz="3600" b="1" i="1" u="sng" dirty="0">
              <a:latin typeface="AR ESSENCE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Aharoni" pitchFamily="2" charset="-79"/>
                <a:cs typeface="Aharoni" pitchFamily="2" charset="-79"/>
              </a:rPr>
              <a:t>“TODO LIDER QUE NO ESTA SINTONIZADO CON EL CORAZON DE DIOS FRACASA”</a:t>
            </a:r>
            <a:endParaRPr lang="es-MX" sz="44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6082" name="Picture 2" descr="http://1.bp.blogspot.com/-YW_9NMwWkw4/TooxOPu1DTI/AAAAAAAAFiA/DbaZK_C17cM/s1600/corazon-de-di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356992"/>
            <a:ext cx="5400600" cy="3501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i="1" u="sng" dirty="0" smtClean="0"/>
              <a:t>JOAQUIN</a:t>
            </a:r>
            <a:br>
              <a:rPr lang="en-US" sz="4800" b="1" i="1" u="sng" dirty="0" smtClean="0"/>
            </a:br>
            <a:r>
              <a:rPr lang="en-US" sz="4800" b="1" i="1" u="sng" dirty="0" smtClean="0"/>
              <a:t>FRACASO </a:t>
            </a:r>
            <a:endParaRPr lang="es-MX" sz="4800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en-US" sz="4000" u="sng" dirty="0" smtClean="0">
                <a:latin typeface="Cambria" pitchFamily="18" charset="0"/>
              </a:rPr>
              <a:t>2 </a:t>
            </a:r>
            <a:r>
              <a:rPr lang="en-US" sz="4000" u="sng" dirty="0" err="1" smtClean="0">
                <a:latin typeface="Cambria" pitchFamily="18" charset="0"/>
              </a:rPr>
              <a:t>Cronicas</a:t>
            </a:r>
            <a:r>
              <a:rPr lang="en-US" sz="4000" u="sng" dirty="0" smtClean="0">
                <a:latin typeface="Cambria" pitchFamily="18" charset="0"/>
              </a:rPr>
              <a:t> 36:9 </a:t>
            </a:r>
            <a:r>
              <a:rPr lang="es-MX" sz="4000" dirty="0" smtClean="0">
                <a:latin typeface="Cambria" pitchFamily="18" charset="0"/>
              </a:rPr>
              <a:t>De </a:t>
            </a:r>
            <a:r>
              <a:rPr lang="es-MX" sz="4000" dirty="0">
                <a:latin typeface="Cambria" pitchFamily="18" charset="0"/>
              </a:rPr>
              <a:t>ocho años era Joaquín cuando comenzó a reinar, y reinó tres meses y diez días en Jerusalén; e hizo lo malo ante los ojos de Jehová.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i="1" u="sng" dirty="0" smtClean="0"/>
              <a:t>SEDEQUIAS</a:t>
            </a:r>
            <a:br>
              <a:rPr lang="en-US" sz="5400" b="1" i="1" u="sng" dirty="0" smtClean="0"/>
            </a:br>
            <a:r>
              <a:rPr lang="en-US" sz="5400" b="1" i="1" u="sng" dirty="0" smtClean="0"/>
              <a:t>FRACASO</a:t>
            </a:r>
            <a:endParaRPr lang="es-MX" sz="5400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4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en-US" sz="4400" u="sng" dirty="0" smtClean="0">
                <a:latin typeface="Cambria" pitchFamily="18" charset="0"/>
              </a:rPr>
              <a:t>2 </a:t>
            </a:r>
            <a:r>
              <a:rPr lang="en-US" sz="4400" u="sng" dirty="0" err="1" smtClean="0">
                <a:latin typeface="Cambria" pitchFamily="18" charset="0"/>
              </a:rPr>
              <a:t>Cronicas</a:t>
            </a:r>
            <a:r>
              <a:rPr lang="en-US" sz="4400" u="sng" dirty="0" smtClean="0">
                <a:latin typeface="Cambria" pitchFamily="18" charset="0"/>
              </a:rPr>
              <a:t> 36:11-12 </a:t>
            </a:r>
          </a:p>
          <a:p>
            <a:pPr algn="ctr">
              <a:buNone/>
            </a:pPr>
            <a:r>
              <a:rPr lang="es-MX" sz="4400" dirty="0" smtClean="0">
                <a:latin typeface="Cambria" pitchFamily="18" charset="0"/>
              </a:rPr>
              <a:t>De </a:t>
            </a:r>
            <a:r>
              <a:rPr lang="es-MX" sz="4400" dirty="0">
                <a:latin typeface="Cambria" pitchFamily="18" charset="0"/>
              </a:rPr>
              <a:t>veintiún años era </a:t>
            </a:r>
            <a:r>
              <a:rPr lang="es-MX" sz="4400" dirty="0" err="1">
                <a:latin typeface="Cambria" pitchFamily="18" charset="0"/>
              </a:rPr>
              <a:t>Sedequías</a:t>
            </a:r>
            <a:r>
              <a:rPr lang="es-MX" sz="4400" dirty="0">
                <a:latin typeface="Cambria" pitchFamily="18" charset="0"/>
              </a:rPr>
              <a:t> cuando comenzó a reinar, y once años reinó en Jerusalén </a:t>
            </a:r>
            <a:r>
              <a:rPr lang="es-MX" sz="4400" dirty="0" smtClean="0">
                <a:latin typeface="Cambria" pitchFamily="18" charset="0"/>
              </a:rPr>
              <a:t/>
            </a:r>
            <a:br>
              <a:rPr lang="es-MX" sz="4400" dirty="0" smtClean="0">
                <a:latin typeface="Cambria" pitchFamily="18" charset="0"/>
              </a:rPr>
            </a:br>
            <a:endParaRPr lang="es-MX" sz="4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36:12 E hizo lo malo ante los ojos de Jehová su Dios, y no se humilló delante del profeta Jeremías, que le hablaba de parte de Jehová. </a:t>
            </a:r>
          </a:p>
          <a:p>
            <a:pPr algn="ctr">
              <a:buNone/>
            </a:pPr>
            <a:endParaRPr lang="es-MX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u="sng" dirty="0" smtClean="0"/>
              <a:t>TODO ISRAEL</a:t>
            </a:r>
            <a:endParaRPr lang="es-MX" sz="4800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35334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600" u="sng" dirty="0" smtClean="0">
                <a:latin typeface="Cambria" pitchFamily="18" charset="0"/>
              </a:rPr>
              <a:t>2 </a:t>
            </a:r>
            <a:r>
              <a:rPr lang="en-US" sz="3600" u="sng" dirty="0" err="1" smtClean="0">
                <a:latin typeface="Cambria" pitchFamily="18" charset="0"/>
              </a:rPr>
              <a:t>Cronicas</a:t>
            </a:r>
            <a:r>
              <a:rPr lang="en-US" sz="3600" u="sng" dirty="0" smtClean="0">
                <a:latin typeface="Cambria" pitchFamily="18" charset="0"/>
              </a:rPr>
              <a:t> 36:14-18</a:t>
            </a:r>
          </a:p>
          <a:p>
            <a:pPr algn="ctr">
              <a:buNone/>
            </a:pPr>
            <a:r>
              <a:rPr lang="es-MX" sz="3600" dirty="0" smtClean="0">
                <a:latin typeface="Cambria" pitchFamily="18" charset="0"/>
              </a:rPr>
              <a:t>También </a:t>
            </a:r>
            <a:r>
              <a:rPr lang="es-MX" sz="3600" dirty="0">
                <a:latin typeface="Cambria" pitchFamily="18" charset="0"/>
              </a:rPr>
              <a:t>todos los principales sacerdotes, y el pueblo, aumentaron la iniquidad, siguiendo todas las abominaciones de las naciones, y contaminando la casa de Jehová, la cual él había santificado en Jerusalén.</a:t>
            </a:r>
            <a:r>
              <a:rPr lang="es-MX" sz="3600" dirty="0" smtClean="0">
                <a:latin typeface="Cambria" pitchFamily="18" charset="0"/>
              </a:rPr>
              <a:t/>
            </a:r>
            <a:br>
              <a:rPr lang="es-MX" sz="3600" dirty="0" smtClean="0">
                <a:latin typeface="Cambria" pitchFamily="18" charset="0"/>
              </a:rPr>
            </a:br>
            <a:endParaRPr lang="es-MX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36:15 Y Jehová el Dios de sus padres envió constantemente palabra a ellos por medio de sus mensajeros, porque él tenía misericordia de su pueblo, y de su habitación. </a:t>
            </a:r>
            <a:br>
              <a:rPr lang="es-MX" sz="4000" dirty="0" smtClean="0">
                <a:latin typeface="Cambria" pitchFamily="18" charset="0"/>
              </a:rPr>
            </a:b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TODO ISRRAEL :FRACASO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36:16 Mas ellos hacían escarnio de los mensajeros de Dios, y menospreciaban sus palabras, burlándose de sus profetas, hasta que </a:t>
            </a:r>
            <a:r>
              <a:rPr lang="es-MX" sz="4000" u="sng" dirty="0" smtClean="0">
                <a:latin typeface="Cambria" pitchFamily="18" charset="0"/>
              </a:rPr>
              <a:t>subió la ira </a:t>
            </a:r>
            <a:r>
              <a:rPr lang="es-MX" sz="4000" dirty="0" smtClean="0">
                <a:latin typeface="Cambria" pitchFamily="18" charset="0"/>
              </a:rPr>
              <a:t>de Jehová contra su pueblo, y no hubo ya remedio. </a:t>
            </a:r>
            <a:br>
              <a:rPr lang="es-MX" sz="4000" dirty="0" smtClean="0">
                <a:latin typeface="Cambria" pitchFamily="18" charset="0"/>
              </a:rPr>
            </a:b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36:17 Por lo cual trajo contra ellos al rey de los caldeos, que mató a espada a sus jóvenes en la casa de su santuario, sin perdonar joven ni doncella, anciano ni decrépito; todos </a:t>
            </a:r>
            <a:r>
              <a:rPr lang="es-MX" sz="4000" u="sng" dirty="0" smtClean="0">
                <a:latin typeface="Cambria" pitchFamily="18" charset="0"/>
              </a:rPr>
              <a:t>los entregó en sus manos.</a:t>
            </a:r>
            <a:r>
              <a:rPr lang="es-MX" sz="4000" dirty="0" smtClean="0">
                <a:latin typeface="Cambria" pitchFamily="18" charset="0"/>
              </a:rPr>
              <a:t> </a:t>
            </a:r>
            <a:br>
              <a:rPr lang="es-MX" sz="4000" dirty="0" smtClean="0">
                <a:latin typeface="Cambria" pitchFamily="18" charset="0"/>
              </a:rPr>
            </a:b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36:18 Asimismo todos los utensilios de la casa de Dios, grandes y chicos, los tesoros de la casa de Jehová, y los tesoros de la casa del rey y de sus príncipes, todo lo llevó a Babilonia. </a:t>
            </a: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“DIOS SEGUIRA SU PROYECTO AUNQUE TENGA QUE USAR UN IMPIO”</a:t>
            </a:r>
            <a:endParaRPr lang="es-MX" sz="48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n155.jpg"/>
          <p:cNvPicPr>
            <a:picLocks noChangeAspect="1"/>
          </p:cNvPicPr>
          <p:nvPr/>
        </p:nvPicPr>
        <p:blipFill>
          <a:blip r:embed="rId2" cstate="print">
            <a:lum bright="76000" contrast="-83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i="1" u="sng" dirty="0" err="1" smtClean="0"/>
              <a:t>Salmos</a:t>
            </a:r>
            <a:r>
              <a:rPr lang="en-US" sz="5400" b="1" i="1" u="sng" dirty="0" smtClean="0"/>
              <a:t> 127:1</a:t>
            </a:r>
            <a:endParaRPr lang="es-MX" sz="5400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MX" sz="40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127:1</a:t>
            </a:r>
            <a:r>
              <a:rPr lang="es-MX" sz="4000" dirty="0">
                <a:latin typeface="Cambria" pitchFamily="18" charset="0"/>
              </a:rPr>
              <a:t> Si Jehová no edificare la casa,</a:t>
            </a:r>
            <a:r>
              <a:rPr lang="es-MX" sz="4000" dirty="0" smtClean="0">
                <a:latin typeface="Cambria" pitchFamily="18" charset="0"/>
              </a:rPr>
              <a:t/>
            </a:r>
            <a:br>
              <a:rPr lang="es-MX" sz="4000" dirty="0" smtClean="0">
                <a:latin typeface="Cambria" pitchFamily="18" charset="0"/>
              </a:rPr>
            </a:br>
            <a:r>
              <a:rPr lang="es-MX" sz="4000" dirty="0">
                <a:latin typeface="Cambria" pitchFamily="18" charset="0"/>
              </a:rPr>
              <a:t>En vano trabajan los que la </a:t>
            </a:r>
            <a:r>
              <a:rPr lang="es-MX" sz="4000" dirty="0" smtClean="0">
                <a:latin typeface="Cambria" pitchFamily="18" charset="0"/>
              </a:rPr>
              <a:t>edifican;</a:t>
            </a:r>
            <a:r>
              <a:rPr lang="es-MX" sz="4000" dirty="0">
                <a:latin typeface="Cambria" pitchFamily="18" charset="0"/>
              </a:rPr>
              <a:t> </a:t>
            </a:r>
            <a:r>
              <a:rPr lang="es-MX" sz="4000" dirty="0" smtClean="0">
                <a:latin typeface="Cambria" pitchFamily="18" charset="0"/>
              </a:rPr>
              <a:t>Si </a:t>
            </a:r>
            <a:r>
              <a:rPr lang="es-MX" sz="4000" dirty="0">
                <a:latin typeface="Cambria" pitchFamily="18" charset="0"/>
              </a:rPr>
              <a:t>Jehová no guardare la </a:t>
            </a:r>
            <a:r>
              <a:rPr lang="es-MX" sz="4000" dirty="0" smtClean="0">
                <a:latin typeface="Cambria" pitchFamily="18" charset="0"/>
              </a:rPr>
              <a:t>ciudad,</a:t>
            </a:r>
            <a:r>
              <a:rPr lang="es-MX" sz="4000" dirty="0">
                <a:latin typeface="Cambria" pitchFamily="18" charset="0"/>
              </a:rPr>
              <a:t> </a:t>
            </a:r>
            <a:r>
              <a:rPr lang="es-MX" sz="4000" dirty="0" smtClean="0">
                <a:latin typeface="Cambria" pitchFamily="18" charset="0"/>
              </a:rPr>
              <a:t>En </a:t>
            </a:r>
            <a:r>
              <a:rPr lang="es-MX" sz="4000" dirty="0">
                <a:latin typeface="Cambria" pitchFamily="18" charset="0"/>
              </a:rPr>
              <a:t>vano vela la guardia.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600" u="sng" dirty="0" smtClean="0">
                <a:latin typeface="Cambria" pitchFamily="18" charset="0"/>
              </a:rPr>
              <a:t>2 </a:t>
            </a:r>
            <a:r>
              <a:rPr lang="en-US" sz="3600" u="sng" dirty="0" err="1" smtClean="0">
                <a:latin typeface="Cambria" pitchFamily="18" charset="0"/>
              </a:rPr>
              <a:t>Cronicas</a:t>
            </a:r>
            <a:r>
              <a:rPr lang="en-US" sz="3600" u="sng" dirty="0" smtClean="0">
                <a:latin typeface="Cambria" pitchFamily="18" charset="0"/>
              </a:rPr>
              <a:t> 36:22-23 </a:t>
            </a:r>
          </a:p>
          <a:p>
            <a:pPr algn="ctr">
              <a:buNone/>
            </a:pPr>
            <a:r>
              <a:rPr lang="es-MX" sz="3600" dirty="0" smtClean="0">
                <a:latin typeface="Cambria" pitchFamily="18" charset="0"/>
              </a:rPr>
              <a:t>Mas </a:t>
            </a:r>
            <a:r>
              <a:rPr lang="es-MX" sz="3600" dirty="0">
                <a:latin typeface="Cambria" pitchFamily="18" charset="0"/>
              </a:rPr>
              <a:t>al primer año de Ciro rey de los persas, para que se cumpliese la palabra de Jehová por boca de Jeremías, </a:t>
            </a:r>
            <a:r>
              <a:rPr lang="es-MX" sz="3600" u="sng" dirty="0">
                <a:latin typeface="Cambria" pitchFamily="18" charset="0"/>
              </a:rPr>
              <a:t>Jehová despertó el espíritu de Ciro rey de los persas</a:t>
            </a:r>
            <a:r>
              <a:rPr lang="es-MX" sz="3600" dirty="0">
                <a:latin typeface="Cambria" pitchFamily="18" charset="0"/>
              </a:rPr>
              <a:t>, el cual hizo pregonar de palabra y también por escrito, por todo su reino, diciendo: </a:t>
            </a:r>
            <a:r>
              <a:rPr lang="es-MX" sz="3600" dirty="0" smtClean="0">
                <a:latin typeface="Cambria" pitchFamily="18" charset="0"/>
              </a:rPr>
              <a:t/>
            </a:r>
            <a:br>
              <a:rPr lang="es-MX" sz="3600" dirty="0" smtClean="0">
                <a:latin typeface="Cambria" pitchFamily="18" charset="0"/>
              </a:rPr>
            </a:br>
            <a:endParaRPr lang="es-MX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3600" dirty="0" smtClean="0">
                <a:latin typeface="Cambria" pitchFamily="18" charset="0"/>
              </a:rPr>
              <a:t>36:23 </a:t>
            </a:r>
            <a:r>
              <a:rPr lang="es-MX" sz="3600" u="sng" dirty="0" smtClean="0">
                <a:latin typeface="Cambria" pitchFamily="18" charset="0"/>
              </a:rPr>
              <a:t>Así dice Ciro, rey de los persas</a:t>
            </a:r>
            <a:r>
              <a:rPr lang="es-MX" sz="3600" dirty="0" smtClean="0">
                <a:latin typeface="Cambria" pitchFamily="18" charset="0"/>
              </a:rPr>
              <a:t>: Jehová, el Dios de los cielos, me ha dado todos los reinos de la tierra; </a:t>
            </a:r>
            <a:r>
              <a:rPr lang="es-MX" sz="3600" u="sng" dirty="0" smtClean="0">
                <a:latin typeface="Cambria" pitchFamily="18" charset="0"/>
              </a:rPr>
              <a:t>y él me ha encargado que le edifique casa</a:t>
            </a:r>
            <a:r>
              <a:rPr lang="es-MX" sz="3600" dirty="0" smtClean="0">
                <a:latin typeface="Cambria" pitchFamily="18" charset="0"/>
              </a:rPr>
              <a:t> en Jerusalén, que está en Judá. Quien haya entre vosotros de todo su pueblo, sea Jehová su Dios sea con él, y suba.</a:t>
            </a:r>
            <a:endParaRPr lang="es-MX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“CUYO ESPIRITU DESPERTO DIOS”</a:t>
            </a:r>
            <a:endParaRPr lang="es-MX" sz="54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5842" name="Picture 2" descr="http://i33.photobucket.com/albums/d51/srita_eliphaslevy/GIFS/IMAGENES%20NUEVAS/Arte%20Mistico/jaco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429000"/>
            <a:ext cx="5616624" cy="3212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u="sng" dirty="0" err="1" smtClean="0">
                <a:latin typeface="Cambria" pitchFamily="18" charset="0"/>
              </a:rPr>
              <a:t>Esdras</a:t>
            </a:r>
            <a:r>
              <a:rPr lang="en-US" sz="3600" u="sng" dirty="0" smtClean="0">
                <a:latin typeface="Cambria" pitchFamily="18" charset="0"/>
              </a:rPr>
              <a:t> 1:5 </a:t>
            </a:r>
            <a:r>
              <a:rPr lang="es-MX" sz="3600" dirty="0" smtClean="0">
                <a:latin typeface="Cambria" pitchFamily="18" charset="0"/>
              </a:rPr>
              <a:t>Entonces </a:t>
            </a:r>
            <a:r>
              <a:rPr lang="es-MX" sz="3600" dirty="0">
                <a:latin typeface="Cambria" pitchFamily="18" charset="0"/>
              </a:rPr>
              <a:t>se levantaron los jefes de las casas paternas de Judá y de Benjamín, y los sacerdotes y levitas, todos </a:t>
            </a:r>
            <a:r>
              <a:rPr lang="es-MX" sz="3600" u="sng" dirty="0">
                <a:latin typeface="Cambria" pitchFamily="18" charset="0"/>
              </a:rPr>
              <a:t>aquellos cuyo espíritu despertó Dios </a:t>
            </a:r>
            <a:r>
              <a:rPr lang="es-MX" sz="3600" dirty="0">
                <a:latin typeface="Cambria" pitchFamily="18" charset="0"/>
              </a:rPr>
              <a:t>para subir a edificar la casa de Jehová, la cual está en Jerusalén. 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u="sng" dirty="0" err="1" smtClean="0">
                <a:latin typeface="Cambria" pitchFamily="18" charset="0"/>
              </a:rPr>
              <a:t>Hageo</a:t>
            </a:r>
            <a:r>
              <a:rPr lang="en-US" sz="3600" u="sng" dirty="0" smtClean="0">
                <a:latin typeface="Cambria" pitchFamily="18" charset="0"/>
              </a:rPr>
              <a:t> 1:14</a:t>
            </a:r>
          </a:p>
          <a:p>
            <a:pPr algn="ctr">
              <a:buNone/>
            </a:pPr>
            <a:r>
              <a:rPr lang="en-US" sz="3600" u="sng" dirty="0" smtClean="0">
                <a:latin typeface="Cambria" pitchFamily="18" charset="0"/>
              </a:rPr>
              <a:t> </a:t>
            </a:r>
            <a:r>
              <a:rPr lang="es-MX" sz="3600" u="sng" dirty="0" smtClean="0">
                <a:latin typeface="Cambria" pitchFamily="18" charset="0"/>
              </a:rPr>
              <a:t>Y </a:t>
            </a:r>
            <a:r>
              <a:rPr lang="es-MX" sz="3600" u="sng" dirty="0">
                <a:latin typeface="Cambria" pitchFamily="18" charset="0"/>
              </a:rPr>
              <a:t>despertó Jehová el espíritu </a:t>
            </a:r>
            <a:r>
              <a:rPr lang="es-MX" sz="3600" dirty="0">
                <a:latin typeface="Cambria" pitchFamily="18" charset="0"/>
              </a:rPr>
              <a:t>de </a:t>
            </a:r>
            <a:r>
              <a:rPr lang="es-MX" sz="3600" dirty="0" err="1">
                <a:latin typeface="Cambria" pitchFamily="18" charset="0"/>
              </a:rPr>
              <a:t>Zorobabel</a:t>
            </a:r>
            <a:r>
              <a:rPr lang="es-MX" sz="3600" dirty="0">
                <a:latin typeface="Cambria" pitchFamily="18" charset="0"/>
              </a:rPr>
              <a:t> hijo de </a:t>
            </a:r>
            <a:r>
              <a:rPr lang="es-MX" sz="3600" dirty="0" err="1">
                <a:latin typeface="Cambria" pitchFamily="18" charset="0"/>
              </a:rPr>
              <a:t>Salatiel</a:t>
            </a:r>
            <a:r>
              <a:rPr lang="es-MX" sz="3600" dirty="0">
                <a:latin typeface="Cambria" pitchFamily="18" charset="0"/>
              </a:rPr>
              <a:t>, gobernador de Judá, y el espíritu de Josué hijo de </a:t>
            </a:r>
            <a:r>
              <a:rPr lang="es-MX" sz="3600" dirty="0" err="1">
                <a:latin typeface="Cambria" pitchFamily="18" charset="0"/>
              </a:rPr>
              <a:t>Josadac</a:t>
            </a:r>
            <a:r>
              <a:rPr lang="es-MX" sz="3600" dirty="0">
                <a:latin typeface="Cambria" pitchFamily="18" charset="0"/>
              </a:rPr>
              <a:t>, sumo sacerdote, y el espíritu de todo el resto del pueblo; </a:t>
            </a:r>
            <a:r>
              <a:rPr lang="es-MX" sz="3600" u="sng" dirty="0">
                <a:latin typeface="Cambria" pitchFamily="18" charset="0"/>
              </a:rPr>
              <a:t>y vinieron y trabajaron en la casa </a:t>
            </a:r>
            <a:r>
              <a:rPr lang="es-MX" sz="3600" dirty="0">
                <a:latin typeface="Cambria" pitchFamily="18" charset="0"/>
              </a:rPr>
              <a:t>de Jehová de los ejércitos, su Dios, 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“DIOS ES EL QUE HACE LAS COSAS A TRAVES DEL HOMBRE” </a:t>
            </a:r>
            <a:endParaRPr lang="es-MX" sz="48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2770" name="Picture 2" descr="http://4.bp.blogspot.com/-uYV1Fk1r-FI/T5uGAPSCreI/AAAAAAAADPY/NyO-DEOjzMo/s400/hombre+lu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590800"/>
            <a:ext cx="3600400" cy="397916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u="sng" dirty="0" smtClean="0">
                <a:latin typeface="Cambria" pitchFamily="18" charset="0"/>
                <a:cs typeface="Aharoni" pitchFamily="2" charset="-79"/>
              </a:rPr>
              <a:t>Juan 15:5 </a:t>
            </a:r>
            <a:r>
              <a:rPr lang="es-MX" sz="4000" dirty="0" smtClean="0">
                <a:latin typeface="Cambria" pitchFamily="18" charset="0"/>
                <a:cs typeface="Aharoni" pitchFamily="2" charset="-79"/>
              </a:rPr>
              <a:t>Yo </a:t>
            </a:r>
            <a:r>
              <a:rPr lang="es-MX" sz="4000" dirty="0">
                <a:latin typeface="Cambria" pitchFamily="18" charset="0"/>
                <a:cs typeface="Aharoni" pitchFamily="2" charset="-79"/>
              </a:rPr>
              <a:t>soy la vid, vosotros los pámpanos; el que permanece en mí, y yo en él, éste lleva mucho fruto; porque separados de mí nada podéis hacer.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>
                <a:latin typeface="Aharoni" pitchFamily="2" charset="-79"/>
                <a:cs typeface="Aharoni" pitchFamily="2" charset="-79"/>
              </a:rPr>
              <a:t>2.- EL HOMBRE </a:t>
            </a:r>
            <a:endParaRPr lang="es-MX" sz="66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22" name="Picture 2" descr="http://www.mujerypunto.cl/wp-content/uploads/2011/11/hombre-empresar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2404" y="3140968"/>
            <a:ext cx="4464496" cy="31409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“DIOS BUSCA HOMBRE PARA USARLOS A SU FAVOR”</a:t>
            </a:r>
            <a:endParaRPr lang="es-MX" sz="48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u="sng" dirty="0" smtClean="0">
                <a:latin typeface="Cambria" pitchFamily="18" charset="0"/>
              </a:rPr>
              <a:t>2 </a:t>
            </a:r>
            <a:r>
              <a:rPr lang="en-US" sz="3600" u="sng" dirty="0" err="1" smtClean="0">
                <a:latin typeface="Cambria" pitchFamily="18" charset="0"/>
              </a:rPr>
              <a:t>Cronicas</a:t>
            </a:r>
            <a:r>
              <a:rPr lang="en-US" sz="3600" u="sng" dirty="0" smtClean="0">
                <a:latin typeface="Cambria" pitchFamily="18" charset="0"/>
              </a:rPr>
              <a:t> 16:9 </a:t>
            </a:r>
          </a:p>
          <a:p>
            <a:pPr algn="ctr">
              <a:buNone/>
            </a:pPr>
            <a:r>
              <a:rPr lang="es-MX" sz="3600" dirty="0" smtClean="0">
                <a:latin typeface="Cambria" pitchFamily="18" charset="0"/>
              </a:rPr>
              <a:t>Porque </a:t>
            </a:r>
            <a:r>
              <a:rPr lang="es-MX" sz="3600" dirty="0">
                <a:latin typeface="Cambria" pitchFamily="18" charset="0"/>
              </a:rPr>
              <a:t>los ojos de Jehová contemplan toda la tierra, para mostrar su poder a favor de </a:t>
            </a:r>
            <a:r>
              <a:rPr lang="es-MX" sz="3600" u="sng" dirty="0">
                <a:latin typeface="Cambria" pitchFamily="18" charset="0"/>
              </a:rPr>
              <a:t>los que tienen corazón perfecto </a:t>
            </a:r>
            <a:r>
              <a:rPr lang="es-MX" sz="3600" dirty="0">
                <a:latin typeface="Cambria" pitchFamily="18" charset="0"/>
              </a:rPr>
              <a:t>para con él. Locamente has hecho en esto; porque de aquí en adelante habrá más guerra contra ti.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1.- DIOS</a:t>
            </a:r>
          </a:p>
          <a:p>
            <a:pPr algn="ctr">
              <a:buNone/>
            </a:pPr>
            <a:r>
              <a:rPr lang="en-US" sz="4800" dirty="0" smtClean="0">
                <a:latin typeface="Cambria" pitchFamily="18" charset="0"/>
              </a:rPr>
              <a:t>“Si </a:t>
            </a:r>
            <a:r>
              <a:rPr lang="en-US" sz="4800" dirty="0" err="1" smtClean="0">
                <a:latin typeface="Cambria" pitchFamily="18" charset="0"/>
              </a:rPr>
              <a:t>Jehova</a:t>
            </a:r>
            <a:r>
              <a:rPr lang="en-US" sz="4800" dirty="0" smtClean="0">
                <a:latin typeface="Cambria" pitchFamily="18" charset="0"/>
              </a:rPr>
              <a:t> no </a:t>
            </a:r>
            <a:r>
              <a:rPr lang="en-US" sz="4800" dirty="0" err="1" smtClean="0">
                <a:latin typeface="Cambria" pitchFamily="18" charset="0"/>
              </a:rPr>
              <a:t>edifica</a:t>
            </a:r>
            <a:r>
              <a:rPr lang="en-US" sz="4800" dirty="0" smtClean="0">
                <a:latin typeface="Cambria" pitchFamily="18" charset="0"/>
              </a:rPr>
              <a:t>, en </a:t>
            </a:r>
            <a:r>
              <a:rPr lang="en-US" sz="4800" dirty="0" err="1" smtClean="0">
                <a:latin typeface="Cambria" pitchFamily="18" charset="0"/>
              </a:rPr>
              <a:t>vano</a:t>
            </a:r>
            <a:r>
              <a:rPr lang="en-US" sz="4800" dirty="0" smtClean="0">
                <a:latin typeface="Cambria" pitchFamily="18" charset="0"/>
              </a:rPr>
              <a:t> </a:t>
            </a:r>
            <a:r>
              <a:rPr lang="en-US" sz="4800" dirty="0" err="1" smtClean="0">
                <a:latin typeface="Cambria" pitchFamily="18" charset="0"/>
              </a:rPr>
              <a:t>trabajan</a:t>
            </a:r>
            <a:r>
              <a:rPr lang="en-US" sz="4800" dirty="0" smtClean="0">
                <a:latin typeface="Cambria" pitchFamily="18" charset="0"/>
              </a:rPr>
              <a:t>”</a:t>
            </a:r>
            <a:endParaRPr lang="es-MX" sz="4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u="sng" dirty="0" err="1" smtClean="0">
                <a:latin typeface="Cambria" pitchFamily="18" charset="0"/>
              </a:rPr>
              <a:t>Proverbios</a:t>
            </a:r>
            <a:r>
              <a:rPr lang="en-US" sz="4400" u="sng" dirty="0" smtClean="0">
                <a:latin typeface="Cambria" pitchFamily="18" charset="0"/>
              </a:rPr>
              <a:t> </a:t>
            </a:r>
            <a:r>
              <a:rPr lang="es-MX" sz="4400" u="sng" dirty="0">
                <a:latin typeface="Cambria" pitchFamily="18" charset="0"/>
              </a:rPr>
              <a:t>15:3</a:t>
            </a:r>
            <a:r>
              <a:rPr lang="es-MX" sz="4400" dirty="0">
                <a:latin typeface="Cambria" pitchFamily="18" charset="0"/>
              </a:rPr>
              <a:t> </a:t>
            </a:r>
            <a:endParaRPr lang="es-MX" sz="44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es-MX" sz="4400" dirty="0" smtClean="0">
                <a:latin typeface="Cambria" pitchFamily="18" charset="0"/>
              </a:rPr>
              <a:t>Los </a:t>
            </a:r>
            <a:r>
              <a:rPr lang="es-MX" sz="4400" dirty="0">
                <a:latin typeface="Cambria" pitchFamily="18" charset="0"/>
              </a:rPr>
              <a:t>ojos de Jehová están en todo lugar, </a:t>
            </a:r>
            <a:r>
              <a:rPr lang="es-MX" sz="4400" dirty="0" smtClean="0">
                <a:latin typeface="Cambria" pitchFamily="18" charset="0"/>
              </a:rPr>
              <a:t>Mirando </a:t>
            </a:r>
            <a:r>
              <a:rPr lang="es-MX" sz="4400" dirty="0">
                <a:latin typeface="Cambria" pitchFamily="18" charset="0"/>
              </a:rPr>
              <a:t>a los malos y a los buenos. 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Aharoni" pitchFamily="2" charset="-79"/>
                <a:cs typeface="Aharoni" pitchFamily="2" charset="-79"/>
              </a:rPr>
              <a:t>AL HOMBRE SE LE A ASIGNADO “EL MINISTERIO DE LA RECONCILIACION”</a:t>
            </a:r>
            <a:endParaRPr lang="es-MX" sz="44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6626" name="Picture 2" descr="http://3.bp.blogspot.com/_mox51A7lXhU/TQk9teHgE3I/AAAAAAAAEJk/YW7eimn8HBc/s1600/reconciliac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924945"/>
            <a:ext cx="3384376" cy="393305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u="sng" dirty="0" smtClean="0">
                <a:latin typeface="Cambria" pitchFamily="18" charset="0"/>
              </a:rPr>
              <a:t>2 </a:t>
            </a:r>
            <a:r>
              <a:rPr lang="en-US" sz="4000" u="sng" dirty="0" err="1" smtClean="0">
                <a:latin typeface="Cambria" pitchFamily="18" charset="0"/>
              </a:rPr>
              <a:t>Corintios</a:t>
            </a:r>
            <a:r>
              <a:rPr lang="en-US" sz="4000" u="sng" dirty="0" smtClean="0">
                <a:latin typeface="Cambria" pitchFamily="18" charset="0"/>
              </a:rPr>
              <a:t> 5:18-19 </a:t>
            </a:r>
            <a:r>
              <a:rPr lang="es-MX" sz="4000" dirty="0" smtClean="0">
                <a:latin typeface="Cambria" pitchFamily="18" charset="0"/>
              </a:rPr>
              <a:t>Y </a:t>
            </a:r>
            <a:r>
              <a:rPr lang="es-MX" sz="4000" dirty="0">
                <a:latin typeface="Cambria" pitchFamily="18" charset="0"/>
              </a:rPr>
              <a:t>todo esto proviene de Dios, quien nos reconcilió consigo mismo por Cristo, y nos dio el ministerio de la reconciliación; </a:t>
            </a:r>
            <a:r>
              <a:rPr lang="es-MX" sz="4000" dirty="0" smtClean="0">
                <a:latin typeface="Cambria" pitchFamily="18" charset="0"/>
              </a:rPr>
              <a:t/>
            </a:r>
            <a:br>
              <a:rPr lang="es-MX" sz="4000" dirty="0" smtClean="0">
                <a:latin typeface="Cambria" pitchFamily="18" charset="0"/>
              </a:rPr>
            </a:b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5:19 que Dios estaba en Cristo reconciliando consigo al mundo, no tomándoles en cuenta a los hombres sus pecados, y nos encargó a nosotros la palabra de la reconciliación.</a:t>
            </a: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“LOS ANGELES NO TIENEN ESTE MINISTERIO”</a:t>
            </a:r>
            <a:endParaRPr lang="es-MX" sz="54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3554" name="Picture 2" descr="http://api.ning.com/files/JWc46IBaliVMRNzJcnQvngsM6QRhrzO-vb0HP1j-j5JXU1HuM-nzanO56UqywykuA64bfLNFUz-qqI6kRTB2e7dR4n5QTfAL/ANGE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852936"/>
            <a:ext cx="5472608" cy="36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u="sng" dirty="0" err="1" smtClean="0">
                <a:latin typeface="Cambria" pitchFamily="18" charset="0"/>
              </a:rPr>
              <a:t>Hechos</a:t>
            </a:r>
            <a:r>
              <a:rPr lang="en-US" sz="4000" u="sng" dirty="0" smtClean="0">
                <a:latin typeface="Cambria" pitchFamily="18" charset="0"/>
              </a:rPr>
              <a:t> 10:3-6 </a:t>
            </a:r>
            <a:r>
              <a:rPr lang="es-MX" sz="4000" dirty="0" smtClean="0">
                <a:latin typeface="Cambria" pitchFamily="18" charset="0"/>
              </a:rPr>
              <a:t>Este </a:t>
            </a:r>
            <a:r>
              <a:rPr lang="es-MX" sz="4000" dirty="0">
                <a:latin typeface="Cambria" pitchFamily="18" charset="0"/>
              </a:rPr>
              <a:t>vio claramente en una visión, como a la hora novena del día, que un ángel de Dios entraba donde él estaba, y le decía: Cornelio. </a:t>
            </a:r>
            <a:r>
              <a:rPr lang="es-MX" sz="4000" dirty="0" smtClean="0">
                <a:latin typeface="Cambria" pitchFamily="18" charset="0"/>
              </a:rPr>
              <a:t/>
            </a:r>
            <a:br>
              <a:rPr lang="es-MX" sz="4000" dirty="0" smtClean="0">
                <a:latin typeface="Cambria" pitchFamily="18" charset="0"/>
              </a:rPr>
            </a:br>
            <a:r>
              <a:rPr lang="es-MX" sz="4000" dirty="0" smtClean="0">
                <a:latin typeface="Cambria" pitchFamily="18" charset="0"/>
              </a:rPr>
              <a:t/>
            </a:r>
            <a:br>
              <a:rPr lang="es-MX" sz="4000" dirty="0" smtClean="0">
                <a:latin typeface="Cambria" pitchFamily="18" charset="0"/>
              </a:rPr>
            </a:b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10:4 El, mirándole fijamente, y atemorizado, dijo: ¿Qué es, Señor? Y le dijo: Tus oraciones y tus limosnas han subido para memoria delante de Dios. </a:t>
            </a: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3600" dirty="0" smtClean="0">
                <a:latin typeface="Cambria" pitchFamily="18" charset="0"/>
              </a:rPr>
              <a:t>10:5 Envía, pues, ahora hombres a Jope, y haz venir a Simón, el que tiene por </a:t>
            </a:r>
            <a:r>
              <a:rPr lang="es-MX" sz="3600" u="sng" dirty="0" smtClean="0">
                <a:latin typeface="Cambria" pitchFamily="18" charset="0"/>
              </a:rPr>
              <a:t>sobrenombre Pedro</a:t>
            </a:r>
            <a:r>
              <a:rPr lang="es-MX" sz="3600" dirty="0" smtClean="0">
                <a:latin typeface="Cambria" pitchFamily="18" charset="0"/>
              </a:rPr>
              <a:t>. </a:t>
            </a:r>
            <a:br>
              <a:rPr lang="es-MX" sz="3600" dirty="0" smtClean="0">
                <a:latin typeface="Cambria" pitchFamily="18" charset="0"/>
              </a:rPr>
            </a:br>
            <a:r>
              <a:rPr lang="es-MX" sz="3600" dirty="0" smtClean="0">
                <a:latin typeface="Cambria" pitchFamily="18" charset="0"/>
              </a:rPr>
              <a:t>10:6 Este posa en casa de cierto Simón curtidor, que tiene su casa junto al mar; él te dirá lo que es necesario que hagas. </a:t>
            </a:r>
          </a:p>
          <a:p>
            <a:pPr algn="ctr">
              <a:buNone/>
            </a:pPr>
            <a:endParaRPr lang="es-MX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3.- LAS FINANZAS </a:t>
            </a:r>
            <a:endParaRPr lang="es-MX" sz="54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9458" name="Picture 2" descr="http://www.finanzascorporativas.com/finanzas/wp-content/woo_uploads/14-z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924944"/>
            <a:ext cx="6048672" cy="366216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u="sng" dirty="0" err="1" smtClean="0">
                <a:latin typeface="Cambria" pitchFamily="18" charset="0"/>
              </a:rPr>
              <a:t>Proverbios</a:t>
            </a:r>
            <a:r>
              <a:rPr lang="en-US" sz="4400" u="sng" dirty="0" smtClean="0">
                <a:latin typeface="Cambria" pitchFamily="18" charset="0"/>
              </a:rPr>
              <a:t> </a:t>
            </a:r>
            <a:r>
              <a:rPr lang="es-MX" sz="4400" u="sng" dirty="0">
                <a:latin typeface="Cambria" pitchFamily="18" charset="0"/>
              </a:rPr>
              <a:t>3:9</a:t>
            </a:r>
            <a:r>
              <a:rPr lang="es-MX" sz="4400" dirty="0">
                <a:latin typeface="Cambria" pitchFamily="18" charset="0"/>
              </a:rPr>
              <a:t> </a:t>
            </a:r>
            <a:endParaRPr lang="es-MX" sz="44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es-MX" sz="4400" dirty="0" smtClean="0">
                <a:latin typeface="Cambria" pitchFamily="18" charset="0"/>
              </a:rPr>
              <a:t>Honra </a:t>
            </a:r>
            <a:r>
              <a:rPr lang="es-MX" sz="4400" dirty="0">
                <a:latin typeface="Cambria" pitchFamily="18" charset="0"/>
              </a:rPr>
              <a:t>a Jehová con tus </a:t>
            </a:r>
            <a:r>
              <a:rPr lang="es-MX" sz="4400" dirty="0" smtClean="0">
                <a:latin typeface="Cambria" pitchFamily="18" charset="0"/>
              </a:rPr>
              <a:t>bienes,</a:t>
            </a:r>
            <a:r>
              <a:rPr lang="es-MX" sz="4400" dirty="0">
                <a:latin typeface="Cambria" pitchFamily="18" charset="0"/>
              </a:rPr>
              <a:t> </a:t>
            </a:r>
            <a:r>
              <a:rPr lang="es-MX" sz="4400" dirty="0" smtClean="0">
                <a:latin typeface="Cambria" pitchFamily="18" charset="0"/>
              </a:rPr>
              <a:t>Y </a:t>
            </a:r>
            <a:r>
              <a:rPr lang="es-MX" sz="4400" dirty="0">
                <a:latin typeface="Cambria" pitchFamily="18" charset="0"/>
              </a:rPr>
              <a:t>con las primicias de todos tus frutos;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A) SIN MI NADA PODEIS HACER</a:t>
            </a:r>
            <a:endParaRPr lang="es-MX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6085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u="sng" dirty="0" smtClean="0">
                <a:latin typeface="Cambria" pitchFamily="18" charset="0"/>
              </a:rPr>
              <a:t>2 </a:t>
            </a:r>
            <a:r>
              <a:rPr lang="en-US" sz="4000" u="sng" dirty="0" err="1" smtClean="0">
                <a:latin typeface="Cambria" pitchFamily="18" charset="0"/>
              </a:rPr>
              <a:t>Cronicas</a:t>
            </a:r>
            <a:r>
              <a:rPr lang="en-US" sz="4000" u="sng" dirty="0" smtClean="0">
                <a:latin typeface="Cambria" pitchFamily="18" charset="0"/>
              </a:rPr>
              <a:t> </a:t>
            </a:r>
            <a:r>
              <a:rPr lang="es-MX" sz="4000" u="sng" dirty="0" smtClean="0">
                <a:latin typeface="Cambria" pitchFamily="18" charset="0"/>
              </a:rPr>
              <a:t>36:4-7 </a:t>
            </a:r>
          </a:p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Y </a:t>
            </a:r>
            <a:r>
              <a:rPr lang="es-MX" sz="4000" dirty="0">
                <a:latin typeface="Cambria" pitchFamily="18" charset="0"/>
              </a:rPr>
              <a:t>estableció el rey de Egipto a </a:t>
            </a:r>
            <a:r>
              <a:rPr lang="es-MX" sz="4000" dirty="0" err="1">
                <a:latin typeface="Cambria" pitchFamily="18" charset="0"/>
              </a:rPr>
              <a:t>Eliacim</a:t>
            </a:r>
            <a:r>
              <a:rPr lang="es-MX" sz="4000" dirty="0">
                <a:latin typeface="Cambria" pitchFamily="18" charset="0"/>
              </a:rPr>
              <a:t> hermano de </a:t>
            </a:r>
            <a:r>
              <a:rPr lang="es-MX" sz="4000" dirty="0" err="1">
                <a:latin typeface="Cambria" pitchFamily="18" charset="0"/>
              </a:rPr>
              <a:t>Joacaz</a:t>
            </a:r>
            <a:r>
              <a:rPr lang="es-MX" sz="4000" dirty="0">
                <a:latin typeface="Cambria" pitchFamily="18" charset="0"/>
              </a:rPr>
              <a:t> por rey sobre Judá y Jerusalén , y le mudó el nombre en </a:t>
            </a:r>
            <a:r>
              <a:rPr lang="es-MX" sz="4000" dirty="0" err="1">
                <a:latin typeface="Cambria" pitchFamily="18" charset="0"/>
              </a:rPr>
              <a:t>Joacim</a:t>
            </a:r>
            <a:r>
              <a:rPr lang="es-MX" sz="4000" dirty="0">
                <a:latin typeface="Cambria" pitchFamily="18" charset="0"/>
              </a:rPr>
              <a:t>; y a </a:t>
            </a:r>
            <a:r>
              <a:rPr lang="es-MX" sz="4000" dirty="0" err="1">
                <a:latin typeface="Cambria" pitchFamily="18" charset="0"/>
              </a:rPr>
              <a:t>Joacaz</a:t>
            </a:r>
            <a:r>
              <a:rPr lang="es-MX" sz="4000" dirty="0">
                <a:latin typeface="Cambria" pitchFamily="18" charset="0"/>
              </a:rPr>
              <a:t> su hermano tomó </a:t>
            </a:r>
            <a:r>
              <a:rPr lang="es-MX" sz="4000" dirty="0" err="1">
                <a:latin typeface="Cambria" pitchFamily="18" charset="0"/>
              </a:rPr>
              <a:t>Necao</a:t>
            </a:r>
            <a:r>
              <a:rPr lang="es-MX" sz="4000" dirty="0">
                <a:latin typeface="Cambria" pitchFamily="18" charset="0"/>
              </a:rPr>
              <a:t>, y lo llevó a Egipto.</a:t>
            </a:r>
            <a:r>
              <a:rPr lang="es-MX" sz="4000" dirty="0" smtClean="0">
                <a:latin typeface="Cambria" pitchFamily="18" charset="0"/>
              </a:rPr>
              <a:t/>
            </a:r>
            <a:br>
              <a:rPr lang="es-MX" sz="4000" dirty="0" smtClean="0">
                <a:latin typeface="Cambria" pitchFamily="18" charset="0"/>
              </a:rPr>
            </a:b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“LA OBRA DE DIOS EN LA TIERRA REQUIERE RECURSOS”</a:t>
            </a:r>
            <a:endParaRPr lang="es-MX" sz="48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7410" name="Picture 2" descr="http://www.gestionyadministracion.com/finanzas/finanzas-dine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733800"/>
            <a:ext cx="3168352" cy="26921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“EL PLAN DE DIOS PARA SU VISION EN LA TIERRA”</a:t>
            </a:r>
            <a:endParaRPr lang="es-MX" sz="40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6386" name="Picture 2" descr="http://es.dreamstime.com/visi-oacuten-de-la-tierra-limpia-thumb12815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284984"/>
            <a:ext cx="4104456" cy="27809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i="1" u="sng" dirty="0" smtClean="0"/>
              <a:t>LOS DIEZMOS </a:t>
            </a:r>
            <a:endParaRPr lang="es-MX" sz="5400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u="sng" dirty="0" err="1" smtClean="0">
                <a:latin typeface="Cambria" pitchFamily="18" charset="0"/>
              </a:rPr>
              <a:t>Malaquias</a:t>
            </a:r>
            <a:r>
              <a:rPr lang="en-US" sz="3600" u="sng" dirty="0" smtClean="0">
                <a:latin typeface="Cambria" pitchFamily="18" charset="0"/>
              </a:rPr>
              <a:t> 3:8-10 </a:t>
            </a:r>
            <a:r>
              <a:rPr lang="es-MX" sz="3600" dirty="0" smtClean="0">
                <a:latin typeface="Cambria" pitchFamily="18" charset="0"/>
              </a:rPr>
              <a:t>¿</a:t>
            </a:r>
            <a:r>
              <a:rPr lang="es-MX" sz="3600" dirty="0">
                <a:latin typeface="Cambria" pitchFamily="18" charset="0"/>
              </a:rPr>
              <a:t>Robará el hombre a Dios? Pues vosotros me habéis robado. Y dijisteis: ¿En qué te hemos robado? En vuestros diezmos y ofrendas. </a:t>
            </a:r>
            <a:r>
              <a:rPr lang="es-MX" sz="3600" dirty="0" smtClean="0">
                <a:latin typeface="Cambria" pitchFamily="18" charset="0"/>
              </a:rPr>
              <a:t/>
            </a:r>
            <a:br>
              <a:rPr lang="es-MX" sz="3600" dirty="0" smtClean="0">
                <a:latin typeface="Cambria" pitchFamily="18" charset="0"/>
              </a:rPr>
            </a:br>
            <a:r>
              <a:rPr lang="es-MX" sz="3600" dirty="0">
                <a:latin typeface="Cambria" pitchFamily="18" charset="0"/>
              </a:rPr>
              <a:t>3:9 Malditos sois con maldición, porque vosotros, la nación toda, me habéis robado. </a:t>
            </a:r>
            <a:r>
              <a:rPr lang="es-MX" sz="3600" dirty="0" smtClean="0">
                <a:latin typeface="Cambria" pitchFamily="18" charset="0"/>
              </a:rPr>
              <a:t/>
            </a:r>
            <a:br>
              <a:rPr lang="es-MX" sz="3600" dirty="0" smtClean="0">
                <a:latin typeface="Cambria" pitchFamily="18" charset="0"/>
              </a:rPr>
            </a:br>
            <a:endParaRPr lang="es-MX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3600" dirty="0" smtClean="0">
                <a:latin typeface="Cambria" pitchFamily="18" charset="0"/>
              </a:rPr>
              <a:t>3:10 Traed todos los diezmos al alfolí y haya alimento en mi casa; y probadme ahora en esto, dice Jehová de los ejércitos, si no os abriré las ventanas de los cielos, y derramaré sobre vosotros bendición hasta que sobreabunde. </a:t>
            </a:r>
          </a:p>
          <a:p>
            <a:pPr algn="ctr">
              <a:buNone/>
            </a:pPr>
            <a:endParaRPr lang="es-MX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i="1" u="sng" dirty="0" smtClean="0"/>
              <a:t>DAD A DIOS: A SU OBRA</a:t>
            </a:r>
            <a:endParaRPr lang="es-MX" sz="5400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sz="40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en-US" sz="4000" u="sng" dirty="0" smtClean="0">
                <a:latin typeface="Cambria" pitchFamily="18" charset="0"/>
              </a:rPr>
              <a:t>Marcos </a:t>
            </a:r>
            <a:r>
              <a:rPr lang="es-MX" sz="4000" u="sng" dirty="0">
                <a:latin typeface="Cambria" pitchFamily="18" charset="0"/>
              </a:rPr>
              <a:t>12:17 </a:t>
            </a:r>
            <a:endParaRPr lang="es-MX" sz="4000" u="sng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Respondiendo </a:t>
            </a:r>
            <a:r>
              <a:rPr lang="es-MX" sz="4000" dirty="0">
                <a:latin typeface="Cambria" pitchFamily="18" charset="0"/>
              </a:rPr>
              <a:t>Jesús, les dijo: Dad a César lo que es de </a:t>
            </a:r>
            <a:r>
              <a:rPr lang="es-MX" sz="4000" dirty="0" smtClean="0">
                <a:latin typeface="Cambria" pitchFamily="18" charset="0"/>
              </a:rPr>
              <a:t>César(impuestos), </a:t>
            </a:r>
            <a:r>
              <a:rPr lang="es-MX" sz="4000" dirty="0">
                <a:latin typeface="Cambria" pitchFamily="18" charset="0"/>
              </a:rPr>
              <a:t>y a Dios lo que es de </a:t>
            </a:r>
            <a:r>
              <a:rPr lang="es-MX" sz="4000" dirty="0" smtClean="0">
                <a:latin typeface="Cambria" pitchFamily="18" charset="0"/>
              </a:rPr>
              <a:t>Dios(los diezmos). </a:t>
            </a:r>
            <a:r>
              <a:rPr lang="es-MX" sz="4000" dirty="0">
                <a:latin typeface="Cambria" pitchFamily="18" charset="0"/>
              </a:rPr>
              <a:t>Y se maravillaron de él.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228998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/>
              <a:t>LOS APOSTOLES: NO HABIA ENTRE ELLOS NINGUN NECESITADO</a:t>
            </a:r>
            <a:endParaRPr lang="es-MX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en-US" sz="4000" u="sng" dirty="0" err="1" smtClean="0">
                <a:latin typeface="Cambria" pitchFamily="18" charset="0"/>
              </a:rPr>
              <a:t>Hechos</a:t>
            </a:r>
            <a:r>
              <a:rPr lang="en-US" sz="4000" u="sng" dirty="0" smtClean="0">
                <a:latin typeface="Cambria" pitchFamily="18" charset="0"/>
              </a:rPr>
              <a:t> 4:33-35 </a:t>
            </a:r>
            <a:r>
              <a:rPr lang="es-MX" sz="4000" dirty="0" smtClean="0">
                <a:latin typeface="Cambria" pitchFamily="18" charset="0"/>
              </a:rPr>
              <a:t>Y </a:t>
            </a:r>
            <a:r>
              <a:rPr lang="es-MX" sz="4000" dirty="0">
                <a:latin typeface="Cambria" pitchFamily="18" charset="0"/>
              </a:rPr>
              <a:t>con gran poder los apóstoles daban testimonio de la resurrección del Señor Jesús, y abundante gracia era sobre todos ellos.</a:t>
            </a:r>
            <a:r>
              <a:rPr lang="es-MX" sz="4000" dirty="0" smtClean="0">
                <a:latin typeface="Cambria" pitchFamily="18" charset="0"/>
              </a:rPr>
              <a:t/>
            </a:r>
            <a:br>
              <a:rPr lang="es-MX" sz="4000" dirty="0" smtClean="0">
                <a:latin typeface="Cambria" pitchFamily="18" charset="0"/>
              </a:rPr>
            </a:b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IGLESIA DABA EL 100%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3600" dirty="0" smtClean="0">
                <a:latin typeface="Cambria" pitchFamily="18" charset="0"/>
              </a:rPr>
              <a:t>4:34 Así que no había entre ellos ningún necesitado; porque todos los que poseían heredades o casas, las vendían, y traían el precio de lo vendido, </a:t>
            </a:r>
            <a:br>
              <a:rPr lang="es-MX" sz="3600" dirty="0" smtClean="0">
                <a:latin typeface="Cambria" pitchFamily="18" charset="0"/>
              </a:rPr>
            </a:br>
            <a:r>
              <a:rPr lang="es-MX" sz="3600" dirty="0" smtClean="0">
                <a:latin typeface="Cambria" pitchFamily="18" charset="0"/>
              </a:rPr>
              <a:t>4:35 y lo ponían a los pies de los apóstoles; y se repartía a cada uno según su necesidad.</a:t>
            </a:r>
          </a:p>
          <a:p>
            <a:pPr algn="ctr">
              <a:buNone/>
            </a:pPr>
            <a:endParaRPr lang="es-MX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237626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LAS TRES COSAS MAS IMPORTANTES</a:t>
            </a:r>
            <a:endParaRPr lang="es-MX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3861048"/>
            <a:ext cx="3528392" cy="1752600"/>
          </a:xfrm>
        </p:spPr>
        <p:txBody>
          <a:bodyPr>
            <a:normAutofit/>
          </a:bodyPr>
          <a:lstStyle/>
          <a:p>
            <a:pPr algn="l"/>
            <a:r>
              <a:rPr lang="en-US" sz="4800" i="1" u="sng" dirty="0" err="1" smtClean="0">
                <a:solidFill>
                  <a:schemeClr val="tx1"/>
                </a:solidFill>
              </a:rPr>
              <a:t>Salmos</a:t>
            </a:r>
            <a:r>
              <a:rPr lang="en-US" sz="4800" i="1" u="sng" dirty="0" smtClean="0">
                <a:solidFill>
                  <a:schemeClr val="tx1"/>
                </a:solidFill>
              </a:rPr>
              <a:t> 127:1</a:t>
            </a:r>
            <a:endParaRPr lang="es-MX" sz="4800" i="1" u="sng" dirty="0">
              <a:solidFill>
                <a:schemeClr val="tx1"/>
              </a:solidFill>
            </a:endParaRPr>
          </a:p>
        </p:txBody>
      </p:sp>
      <p:pic>
        <p:nvPicPr>
          <p:cNvPr id="55298" name="Picture 2" descr="http://thethreeunder.com/wp-content/uploads/2012/02/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01008"/>
            <a:ext cx="2664296" cy="335699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0" y="6093296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u="sng" dirty="0" smtClean="0">
                <a:latin typeface="AR ESSENCE" pitchFamily="2" charset="0"/>
              </a:rPr>
              <a:t>PASTOR: ELIAS PAEZ </a:t>
            </a:r>
            <a:endParaRPr lang="es-MX" sz="3600" b="1" i="1" u="sng" dirty="0">
              <a:latin typeface="AR ESSENCE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400" dirty="0" smtClean="0">
                <a:latin typeface="Cambria" pitchFamily="18" charset="0"/>
              </a:rPr>
              <a:t>36:5 Cuando comenzó a reinar </a:t>
            </a:r>
            <a:r>
              <a:rPr lang="es-MX" sz="4400" dirty="0" err="1" smtClean="0">
                <a:latin typeface="Cambria" pitchFamily="18" charset="0"/>
              </a:rPr>
              <a:t>Joacimera</a:t>
            </a:r>
            <a:r>
              <a:rPr lang="es-MX" sz="4400" dirty="0" smtClean="0">
                <a:latin typeface="Cambria" pitchFamily="18" charset="0"/>
              </a:rPr>
              <a:t> de veinticinco años, y reinó once años en Jerusalén; e hizo lo malo ante los ojos de Jehová su Dios. </a:t>
            </a:r>
            <a:br>
              <a:rPr lang="es-MX" sz="4400" dirty="0" smtClean="0">
                <a:latin typeface="Cambria" pitchFamily="18" charset="0"/>
              </a:rPr>
            </a:br>
            <a:r>
              <a:rPr lang="es-MX" sz="4400" dirty="0" smtClean="0">
                <a:latin typeface="Cambria" pitchFamily="18" charset="0"/>
              </a:rPr>
              <a:t/>
            </a:r>
            <a:br>
              <a:rPr lang="es-MX" sz="4400" dirty="0" smtClean="0">
                <a:latin typeface="Cambria" pitchFamily="18" charset="0"/>
              </a:rPr>
            </a:br>
            <a:endParaRPr lang="es-MX" sz="4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400" dirty="0" smtClean="0">
                <a:latin typeface="Cambria" pitchFamily="18" charset="0"/>
              </a:rPr>
              <a:t>36:6 Y subió contra él Nabucodonosor rey de Babilonia, y lo llevó a Babilonia atado con cadenas. </a:t>
            </a:r>
            <a:endParaRPr lang="es-MX" sz="4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400" dirty="0" smtClean="0">
                <a:latin typeface="Cambria" pitchFamily="18" charset="0"/>
              </a:rPr>
              <a:t>36:7 También llevó Nabucodonosor a Babilonia de los utensilios de la casa de Jehová, y los puso en su templo en Babilonia. </a:t>
            </a:r>
          </a:p>
          <a:p>
            <a:pPr algn="ctr">
              <a:buNone/>
            </a:pPr>
            <a:endParaRPr lang="es-MX" sz="4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/>
              <a:t>B) JOACIM REY DE JUDA, DIOS LO ENTREGO</a:t>
            </a:r>
            <a:endParaRPr lang="es-MX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sz="40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en-US" sz="4000" u="sng" dirty="0" smtClean="0">
                <a:latin typeface="Cambria" pitchFamily="18" charset="0"/>
              </a:rPr>
              <a:t>Daniel 1:1-2</a:t>
            </a:r>
          </a:p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En </a:t>
            </a:r>
            <a:r>
              <a:rPr lang="es-MX" sz="4000" dirty="0">
                <a:latin typeface="Cambria" pitchFamily="18" charset="0"/>
              </a:rPr>
              <a:t>el año tercero del reinado de </a:t>
            </a:r>
            <a:r>
              <a:rPr lang="es-MX" sz="4000" dirty="0" err="1">
                <a:latin typeface="Cambria" pitchFamily="18" charset="0"/>
              </a:rPr>
              <a:t>Joacim</a:t>
            </a:r>
            <a:r>
              <a:rPr lang="es-MX" sz="4000" dirty="0">
                <a:latin typeface="Cambria" pitchFamily="18" charset="0"/>
              </a:rPr>
              <a:t> rey de Judá, vino Nabucodonosor rey de Babilonia a Jerusalén, y la sitió.</a:t>
            </a:r>
            <a:r>
              <a:rPr lang="es-MX" sz="4000" dirty="0" smtClean="0">
                <a:latin typeface="Cambria" pitchFamily="18" charset="0"/>
              </a:rPr>
              <a:t/>
            </a:r>
            <a:br>
              <a:rPr lang="es-MX" sz="4000" dirty="0" smtClean="0">
                <a:latin typeface="Cambria" pitchFamily="18" charset="0"/>
              </a:rPr>
            </a:b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000" dirty="0" smtClean="0">
                <a:latin typeface="Cambria" pitchFamily="18" charset="0"/>
              </a:rPr>
              <a:t>1:2 </a:t>
            </a:r>
            <a:r>
              <a:rPr lang="es-MX" sz="4000" u="sng" dirty="0" smtClean="0">
                <a:latin typeface="Cambria" pitchFamily="18" charset="0"/>
              </a:rPr>
              <a:t>Y el Señor entregó en sus manos a </a:t>
            </a:r>
            <a:r>
              <a:rPr lang="es-MX" sz="4000" u="sng" dirty="0" err="1" smtClean="0">
                <a:latin typeface="Cambria" pitchFamily="18" charset="0"/>
              </a:rPr>
              <a:t>Joacim</a:t>
            </a:r>
            <a:r>
              <a:rPr lang="es-MX" sz="4000" u="sng" dirty="0" smtClean="0">
                <a:latin typeface="Cambria" pitchFamily="18" charset="0"/>
              </a:rPr>
              <a:t> </a:t>
            </a:r>
            <a:r>
              <a:rPr lang="es-MX" sz="4000" dirty="0" smtClean="0">
                <a:latin typeface="Cambria" pitchFamily="18" charset="0"/>
              </a:rPr>
              <a:t>rey de Judá, y parte de los utensilios de la casa de Dios; y los trajo a tierra de </a:t>
            </a:r>
            <a:r>
              <a:rPr lang="es-MX" sz="4000" dirty="0" err="1" smtClean="0">
                <a:latin typeface="Cambria" pitchFamily="18" charset="0"/>
              </a:rPr>
              <a:t>Sinar</a:t>
            </a:r>
            <a:r>
              <a:rPr lang="es-MX" sz="4000" dirty="0" smtClean="0">
                <a:latin typeface="Cambria" pitchFamily="18" charset="0"/>
              </a:rPr>
              <a:t>, a la casa de su dios, y colocó los utensilios en la casa del tesoro de su dios. </a:t>
            </a:r>
          </a:p>
          <a:p>
            <a:pPr algn="ctr">
              <a:buNone/>
            </a:pPr>
            <a:endParaRPr lang="es-MX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1576</Words>
  <Application>Microsoft Office PowerPoint</Application>
  <PresentationFormat>Presentación en pantalla (4:3)</PresentationFormat>
  <Paragraphs>79</Paragraphs>
  <Slides>47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47</vt:i4>
      </vt:variant>
    </vt:vector>
  </HeadingPairs>
  <TitlesOfParts>
    <vt:vector size="48" baseType="lpstr">
      <vt:lpstr>Tema de Office</vt:lpstr>
      <vt:lpstr>LAS TRES COSAS MAS IMPORTANTES: EN LA OBRA DE DIOS</vt:lpstr>
      <vt:lpstr>Salmos 127:1</vt:lpstr>
      <vt:lpstr>Diapositiva 3</vt:lpstr>
      <vt:lpstr>A) SIN MI NADA PODEIS HACER</vt:lpstr>
      <vt:lpstr>Diapositiva 5</vt:lpstr>
      <vt:lpstr>Diapositiva 6</vt:lpstr>
      <vt:lpstr>Diapositiva 7</vt:lpstr>
      <vt:lpstr>B) JOACIM REY DE JUDA, DIOS LO ENTREGO</vt:lpstr>
      <vt:lpstr>Diapositiva 9</vt:lpstr>
      <vt:lpstr>Diapositiva 10</vt:lpstr>
      <vt:lpstr>JOAQUIN FRACASO </vt:lpstr>
      <vt:lpstr>SEDEQUIAS FRACASO</vt:lpstr>
      <vt:lpstr>Diapositiva 13</vt:lpstr>
      <vt:lpstr>TODO ISRAEL</vt:lpstr>
      <vt:lpstr>Diapositiva 15</vt:lpstr>
      <vt:lpstr>TODO ISRRAEL :FRACASO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LOS DIEZMOS </vt:lpstr>
      <vt:lpstr>Diapositiva 43</vt:lpstr>
      <vt:lpstr>DAD A DIOS: A SU OBRA</vt:lpstr>
      <vt:lpstr>LOS APOSTOLES: NO HABIA ENTRE ELLOS NINGUN NECESITADO</vt:lpstr>
      <vt:lpstr>LA IGLESIA DABA EL 100%</vt:lpstr>
      <vt:lpstr>LAS TRES COSAS MAS IMPORTANTES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TRES COSAS MAS IMPORTANTES</dc:title>
  <dc:creator>Elias Paez</dc:creator>
  <cp:lastModifiedBy>ELIAS  PAEZ DE LA CERDA</cp:lastModifiedBy>
  <cp:revision>25</cp:revision>
  <dcterms:created xsi:type="dcterms:W3CDTF">2014-08-31T14:15:42Z</dcterms:created>
  <dcterms:modified xsi:type="dcterms:W3CDTF">2014-08-31T14:18:06Z</dcterms:modified>
</cp:coreProperties>
</file>