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257" r:id="rId3"/>
    <p:sldId id="279" r:id="rId4"/>
    <p:sldId id="280" r:id="rId5"/>
    <p:sldId id="258" r:id="rId6"/>
    <p:sldId id="281" r:id="rId7"/>
    <p:sldId id="259" r:id="rId8"/>
    <p:sldId id="260" r:id="rId9"/>
    <p:sldId id="261" r:id="rId10"/>
    <p:sldId id="282" r:id="rId11"/>
    <p:sldId id="262" r:id="rId12"/>
    <p:sldId id="263" r:id="rId13"/>
    <p:sldId id="283" r:id="rId14"/>
    <p:sldId id="264" r:id="rId15"/>
    <p:sldId id="291" r:id="rId16"/>
    <p:sldId id="265" r:id="rId17"/>
    <p:sldId id="284" r:id="rId18"/>
    <p:sldId id="294" r:id="rId19"/>
    <p:sldId id="266" r:id="rId20"/>
    <p:sldId id="285" r:id="rId21"/>
    <p:sldId id="267" r:id="rId22"/>
    <p:sldId id="268" r:id="rId23"/>
    <p:sldId id="292" r:id="rId24"/>
    <p:sldId id="269" r:id="rId25"/>
    <p:sldId id="270" r:id="rId26"/>
    <p:sldId id="271" r:id="rId27"/>
    <p:sldId id="272" r:id="rId28"/>
    <p:sldId id="286" r:id="rId29"/>
    <p:sldId id="287" r:id="rId30"/>
    <p:sldId id="273" r:id="rId31"/>
    <p:sldId id="274" r:id="rId32"/>
    <p:sldId id="293" r:id="rId33"/>
    <p:sldId id="275" r:id="rId34"/>
    <p:sldId id="288" r:id="rId35"/>
    <p:sldId id="276" r:id="rId36"/>
    <p:sldId id="277" r:id="rId37"/>
    <p:sldId id="289" r:id="rId38"/>
    <p:sldId id="278" r:id="rId39"/>
    <p:sldId id="290" r:id="rId4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20EF102-398D-4FE7-9D5B-747189162592}" type="datetimeFigureOut">
              <a:rPr lang="es-MX" smtClean="0"/>
              <a:pPr/>
              <a:t>16/1/15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CA89DCF-1FDC-4B46-BC37-3C131A054D7F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F102-398D-4FE7-9D5B-747189162592}" type="datetimeFigureOut">
              <a:rPr lang="es-MX" smtClean="0"/>
              <a:pPr/>
              <a:t>16/1/15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9DCF-1FDC-4B46-BC37-3C131A054D7F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F102-398D-4FE7-9D5B-747189162592}" type="datetimeFigureOut">
              <a:rPr lang="es-MX" smtClean="0"/>
              <a:pPr/>
              <a:t>16/1/15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9DCF-1FDC-4B46-BC37-3C131A054D7F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F102-398D-4FE7-9D5B-747189162592}" type="datetimeFigureOut">
              <a:rPr lang="es-MX" smtClean="0"/>
              <a:pPr/>
              <a:t>16/1/15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9DCF-1FDC-4B46-BC37-3C131A054D7F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F102-398D-4FE7-9D5B-747189162592}" type="datetimeFigureOut">
              <a:rPr lang="es-MX" smtClean="0"/>
              <a:pPr/>
              <a:t>16/1/15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9DCF-1FDC-4B46-BC37-3C131A054D7F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F102-398D-4FE7-9D5B-747189162592}" type="datetimeFigureOut">
              <a:rPr lang="es-MX" smtClean="0"/>
              <a:pPr/>
              <a:t>16/1/15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9DCF-1FDC-4B46-BC37-3C131A054D7F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0EF102-398D-4FE7-9D5B-747189162592}" type="datetimeFigureOut">
              <a:rPr lang="es-MX" smtClean="0"/>
              <a:pPr/>
              <a:t>16/1/15</a:t>
            </a:fld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A89DCF-1FDC-4B46-BC37-3C131A054D7F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20EF102-398D-4FE7-9D5B-747189162592}" type="datetimeFigureOut">
              <a:rPr lang="es-MX" smtClean="0"/>
              <a:pPr/>
              <a:t>16/1/15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CA89DCF-1FDC-4B46-BC37-3C131A054D7F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F102-398D-4FE7-9D5B-747189162592}" type="datetimeFigureOut">
              <a:rPr lang="es-MX" smtClean="0"/>
              <a:pPr/>
              <a:t>16/1/15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9DCF-1FDC-4B46-BC37-3C131A054D7F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F102-398D-4FE7-9D5B-747189162592}" type="datetimeFigureOut">
              <a:rPr lang="es-MX" smtClean="0"/>
              <a:pPr/>
              <a:t>16/1/15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9DCF-1FDC-4B46-BC37-3C131A054D7F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F102-398D-4FE7-9D5B-747189162592}" type="datetimeFigureOut">
              <a:rPr lang="es-MX" smtClean="0"/>
              <a:pPr/>
              <a:t>16/1/15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9DCF-1FDC-4B46-BC37-3C131A054D7F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20EF102-398D-4FE7-9D5B-747189162592}" type="datetimeFigureOut">
              <a:rPr lang="es-MX" smtClean="0"/>
              <a:pPr/>
              <a:t>16/1/15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CA89DCF-1FDC-4B46-BC37-3C131A054D7F}" type="slidenum">
              <a:rPr lang="es-MX" smtClean="0"/>
              <a:pPr/>
              <a:t>‹Nr.›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84976" cy="2880320"/>
          </a:xfrm>
        </p:spPr>
        <p:txBody>
          <a:bodyPr>
            <a:noAutofit/>
          </a:bodyPr>
          <a:lstStyle/>
          <a:p>
            <a:pPr algn="ctr"/>
            <a:r>
              <a:rPr lang="es-ES_tradnl" sz="5400" dirty="0">
                <a:latin typeface="Aharoni" pitchFamily="2" charset="-79"/>
                <a:cs typeface="Aharoni" pitchFamily="2" charset="-79"/>
              </a:rPr>
              <a:t>LAS TACTICAS DEL ENEMIGO : CONTRA </a:t>
            </a:r>
            <a:r>
              <a:rPr lang="es-ES_tradnl" sz="5400" dirty="0" smtClean="0">
                <a:latin typeface="Aharoni" pitchFamily="2" charset="-79"/>
                <a:cs typeface="Aharoni" pitchFamily="2" charset="-79"/>
              </a:rPr>
              <a:t>LA IGLESIA  </a:t>
            </a:r>
            <a:endParaRPr lang="es-MX" sz="5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9394" name="Picture 2" descr="http://imagenesparamifacebook.net/wp-content/uploads/2012/05/dios-diablo-port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9"/>
            <a:ext cx="8086725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s-MX" sz="6000" u="sng" dirty="0" smtClean="0">
                <a:latin typeface="Aharoni" pitchFamily="2" charset="-79"/>
                <a:cs typeface="Aharoni" pitchFamily="2" charset="-79"/>
              </a:rPr>
              <a:t>2.- </a:t>
            </a:r>
            <a:r>
              <a:rPr lang="es-ES_tradnl" sz="6000" u="sng" dirty="0" smtClean="0">
                <a:latin typeface="Aharoni" pitchFamily="2" charset="-79"/>
                <a:cs typeface="Aharoni" pitchFamily="2" charset="-79"/>
              </a:rPr>
              <a:t>‘</a:t>
            </a:r>
            <a:r>
              <a:rPr lang="es-ES_tradnl" sz="6000" u="sng" cap="small" dirty="0" smtClean="0">
                <a:latin typeface="Aharoni" pitchFamily="2" charset="-79"/>
                <a:cs typeface="Aharoni" pitchFamily="2" charset="-79"/>
              </a:rPr>
              <a:t>e hizo escarnio de los judíos’</a:t>
            </a:r>
            <a:endParaRPr lang="es-MX" sz="6000" u="sng" dirty="0" smtClean="0"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endParaRPr lang="es-MX" sz="6000" u="sng" dirty="0" smtClean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5538" name="Picture 2" descr="http://2.bp.blogspot.com/-CJcaaFGHUDI/U1K3eRAr2GI/AAAAAAAAGZM/88XomLY3M9Q/s1600/Sanedrin-Pilatos-Jesus-Rey-de-los-Jud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996952"/>
            <a:ext cx="4032448" cy="37170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_tradnl" sz="3600" b="1" dirty="0" smtClean="0"/>
              <a:t>EL RIDUCULO </a:t>
            </a:r>
            <a:r>
              <a:rPr lang="es-ES_tradnl" sz="3600" b="1" dirty="0"/>
              <a:t>ES UNA TACTICA MUY ANTIGUA DE ENEMIGO CONTRA LA </a:t>
            </a:r>
            <a:r>
              <a:rPr lang="es-ES_tradnl" sz="3600" b="1" dirty="0" smtClean="0"/>
              <a:t>IGLESIA </a:t>
            </a:r>
            <a:r>
              <a:rPr lang="es-ES_tradnl" sz="3600" b="1" dirty="0"/>
              <a:t>DE </a:t>
            </a:r>
            <a:r>
              <a:rPr lang="es-ES_tradnl" sz="3600" b="1" dirty="0" smtClean="0"/>
              <a:t>SEÑOR</a:t>
            </a:r>
          </a:p>
          <a:p>
            <a:pPr algn="just">
              <a:buNone/>
            </a:pPr>
            <a:r>
              <a:rPr lang="es-ES_tradnl" sz="3600" b="1" dirty="0" smtClean="0"/>
              <a:t> </a:t>
            </a:r>
            <a:endParaRPr lang="es-MX" sz="3600" b="1" dirty="0"/>
          </a:p>
          <a:p>
            <a:pPr algn="just">
              <a:buNone/>
            </a:pPr>
            <a:endParaRPr lang="es-MX" sz="3600" b="1" dirty="0"/>
          </a:p>
          <a:p>
            <a:pPr algn="just"/>
            <a:endParaRPr lang="es-MX" sz="3600" b="1" dirty="0"/>
          </a:p>
        </p:txBody>
      </p:sp>
      <p:pic>
        <p:nvPicPr>
          <p:cNvPr id="52226" name="Picture 2" descr="http://saludfelicidad.com/wp-content/uploads/2012/11/Como-superar-el-miedo-a-hacer-el-ridiculo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200400"/>
            <a:ext cx="4953000" cy="3276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36712"/>
            <a:ext cx="8496944" cy="1368152"/>
          </a:xfrm>
        </p:spPr>
        <p:txBody>
          <a:bodyPr>
            <a:noAutofit/>
          </a:bodyPr>
          <a:lstStyle/>
          <a:p>
            <a:pPr algn="ctr"/>
            <a:r>
              <a:rPr lang="es-ES_tradnl" b="1" u="sng" dirty="0" smtClean="0"/>
              <a:t>¿Qué hacen estos débiles judíos?</a:t>
            </a:r>
            <a:endParaRPr lang="es-MX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492896"/>
            <a:ext cx="8640960" cy="40816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_tradnl" b="1" dirty="0" smtClean="0"/>
              <a:t>DENIGRAR </a:t>
            </a:r>
            <a:r>
              <a:rPr lang="es-ES_tradnl" b="1" dirty="0"/>
              <a:t>LA</a:t>
            </a:r>
            <a:r>
              <a:rPr lang="es-ES_tradnl" b="1" dirty="0" smtClean="0"/>
              <a:t> VISION DE LA IGLESIA  </a:t>
            </a:r>
            <a:r>
              <a:rPr lang="es-ES_tradnl" b="1" dirty="0"/>
              <a:t>Y LOS SIERVOS QUE EN ELLA TRABAJAN ES UNA TACTICA QUE LE A DADO RESULTADO AL ENEMIGO </a:t>
            </a:r>
            <a:r>
              <a:rPr lang="es-ES_tradnl" b="1" dirty="0" smtClean="0"/>
              <a:t>CON LOS </a:t>
            </a:r>
            <a:r>
              <a:rPr lang="es-ES_tradnl" b="1" dirty="0"/>
              <a:t>QUE NO TIENEN </a:t>
            </a:r>
            <a:r>
              <a:rPr lang="es-ES_tradnl" b="1" dirty="0" smtClean="0"/>
              <a:t>MADURES, </a:t>
            </a:r>
            <a:r>
              <a:rPr lang="es-ES_tradnl" b="1" dirty="0"/>
              <a:t>PERO EL DETERMINADO A SERVIR A DIOS NADIE LO PUDE PARAR </a:t>
            </a:r>
            <a:r>
              <a:rPr lang="es-ES_tradnl" b="1" dirty="0" smtClean="0"/>
              <a:t>.</a:t>
            </a:r>
          </a:p>
          <a:p>
            <a:pPr algn="just">
              <a:buNone/>
            </a:pPr>
            <a:endParaRPr lang="es-ES_tradnl" b="1" dirty="0" smtClean="0"/>
          </a:p>
          <a:p>
            <a:pPr algn="just">
              <a:buNone/>
            </a:pPr>
            <a:endParaRPr lang="es-ES_tradnl" b="1" dirty="0" smtClean="0"/>
          </a:p>
          <a:p>
            <a:pPr algn="just"/>
            <a:endParaRPr lang="es-MX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_tradnl" sz="3600" b="1" dirty="0" smtClean="0"/>
              <a:t>¡EL ENEMIGO USA EL RIDICULOPARA DESACREDITAR EL TRABAJO CELULAR !</a:t>
            </a:r>
          </a:p>
          <a:p>
            <a:pPr algn="just">
              <a:buNone/>
            </a:pPr>
            <a:endParaRPr lang="es-ES_tradnl" sz="3600" b="1" dirty="0" smtClean="0"/>
          </a:p>
          <a:p>
            <a:pPr algn="just">
              <a:buNone/>
            </a:pPr>
            <a:r>
              <a:rPr lang="es-ES_tradnl" sz="3600" b="1" dirty="0" smtClean="0"/>
              <a:t>!USAR REFERENTES DE IGLESIA QUE HAN FRACASADO!</a:t>
            </a:r>
          </a:p>
          <a:p>
            <a:pPr algn="just">
              <a:buNone/>
            </a:pPr>
            <a:endParaRPr lang="es-ES_tradnl" sz="3600" b="1" dirty="0" smtClean="0"/>
          </a:p>
          <a:p>
            <a:pPr algn="just">
              <a:buNone/>
            </a:pPr>
            <a:endParaRPr lang="es-MX" sz="3600" b="1" dirty="0" smtClean="0"/>
          </a:p>
          <a:p>
            <a:pPr algn="just">
              <a:buNone/>
            </a:pPr>
            <a:endParaRPr lang="es-MX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30577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ES_tradnl" sz="4000" b="1" dirty="0"/>
              <a:t>ESTA TACTICA DE RIDUCULIZAR ES USADA POR LOS ENEMIGOS DE LA OBRA DE DIOS PARA ATACAR Y MINIMIZAR LO QUE DIOS ESTA HACIENDO EN SU IGLESIA</a:t>
            </a:r>
            <a:r>
              <a:rPr lang="es-ES_tradnl" sz="4000" b="1" dirty="0" smtClean="0"/>
              <a:t> ATRAVEZ DE SU ESTRATEGIA.</a:t>
            </a:r>
            <a:endParaRPr lang="es-MX" sz="4000" b="1" dirty="0" smtClean="0"/>
          </a:p>
          <a:p>
            <a:pPr algn="just">
              <a:buNone/>
            </a:pPr>
            <a:endParaRPr lang="es-ES_tradnl" sz="3000" b="1" dirty="0" smtClean="0"/>
          </a:p>
          <a:p>
            <a:pPr algn="just"/>
            <a:endParaRPr lang="es-MX" sz="3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3600" b="1" dirty="0" smtClean="0"/>
              <a:t>EL RIDICULO LO USA LOS ENEMIGOS DE LA OBRA DE DIOS PARA CREAR UNA IMAGEN FALSA DE LO QUE EL SEÑOR JESUCRISTO ESTA HACIENDO EN TU MINISTERIO .</a:t>
            </a:r>
            <a:endParaRPr lang="es-MX" sz="3600" b="1" dirty="0" smtClean="0"/>
          </a:p>
          <a:p>
            <a:endParaRPr lang="es-ES_tradn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/>
          </a:bodyPr>
          <a:lstStyle/>
          <a:p>
            <a:r>
              <a:rPr lang="es-ES_tradnl" b="1" u="sng" dirty="0" smtClean="0"/>
              <a:t>NEHEMIAS 4:7</a:t>
            </a:r>
            <a:endParaRPr lang="es-MX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060848"/>
            <a:ext cx="8640960" cy="460851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ES_tradnl" sz="3200" b="1" dirty="0" smtClean="0"/>
              <a:t>Pero </a:t>
            </a:r>
            <a:r>
              <a:rPr lang="es-ES_tradnl" sz="3200" b="1" dirty="0"/>
              <a:t>aconteció que oyendo </a:t>
            </a:r>
            <a:r>
              <a:rPr lang="es-ES_tradnl" sz="3200" b="1" dirty="0" err="1"/>
              <a:t>Sanbalat</a:t>
            </a:r>
            <a:r>
              <a:rPr lang="es-ES_tradnl" sz="3200" b="1" dirty="0"/>
              <a:t> y Tobías, y los árabes, los amonitas y los de </a:t>
            </a:r>
            <a:r>
              <a:rPr lang="es-ES_tradnl" sz="3200" b="1" dirty="0" err="1"/>
              <a:t>Asdod</a:t>
            </a:r>
            <a:r>
              <a:rPr lang="es-ES_tradnl" sz="3200" b="1" dirty="0"/>
              <a:t>, que los muros de Jerusalén eran reparados, porque ya los portillos comenzaban a ser cerrados, se encolerizaron mucho;</a:t>
            </a:r>
            <a:endParaRPr lang="es-MX" sz="3200" b="1" dirty="0"/>
          </a:p>
          <a:p>
            <a:pPr algn="just">
              <a:buNone/>
            </a:pPr>
            <a:r>
              <a:rPr lang="es-ES_tradnl" sz="3200" b="1" dirty="0"/>
              <a:t> </a:t>
            </a:r>
            <a:endParaRPr lang="es-MX" sz="3200" b="1" dirty="0"/>
          </a:p>
          <a:p>
            <a:pPr algn="just">
              <a:buNone/>
            </a:pPr>
            <a:r>
              <a:rPr lang="es-ES_tradnl" sz="3200" b="1" i="1" u="sng" dirty="0"/>
              <a:t>EL RIDICULO EL DIABLO LO USA POR QUE SABE QUE ES UNA EMFERMEDAD CONTAGIOSA </a:t>
            </a:r>
            <a:endParaRPr lang="es-MX" sz="3200" b="1" i="1" u="sng" dirty="0"/>
          </a:p>
          <a:p>
            <a:endParaRPr lang="es-MX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4979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s-MX" sz="5400" b="1" u="sng" dirty="0" smtClean="0">
                <a:latin typeface="Aharoni" pitchFamily="2" charset="-79"/>
                <a:cs typeface="Aharoni" pitchFamily="2" charset="-79"/>
              </a:rPr>
              <a:t>3.- </a:t>
            </a:r>
            <a:r>
              <a:rPr lang="es-ES_tradnl" sz="5400" b="1" u="sng" cap="small" dirty="0" smtClean="0">
                <a:latin typeface="Aharoni" pitchFamily="2" charset="-79"/>
                <a:cs typeface="Aharoni" pitchFamily="2" charset="-79"/>
              </a:rPr>
              <a:t>porque el pueblo tuvo ánimo para trabajar.</a:t>
            </a:r>
            <a:endParaRPr lang="es-MX" sz="5400" b="1" u="sng" dirty="0" smtClean="0"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endParaRPr lang="es-MX" sz="5400" b="1" u="sng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7586" name="Picture 2" descr="http://2.bp.blogspot.com/-vify-gUFo8k/T_XmORef3mI/AAAAAAAAANo/kdj1Z181BZk/s1600/traba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581400"/>
            <a:ext cx="47625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ANIMO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UNA IGLESIA EMPODERADA CON EL </a:t>
            </a:r>
            <a:r>
              <a:rPr lang="es-ES_tradnl" dirty="0" smtClean="0"/>
              <a:t>PODER </a:t>
            </a:r>
            <a:r>
              <a:rPr lang="es-ES_tradnl" dirty="0" smtClean="0"/>
              <a:t>DEL ESPIRITU SANTO ES UN IGLESIA QUE EL ENEMIGO NO PODRA DESANIMAR .</a:t>
            </a:r>
          </a:p>
          <a:p>
            <a:endParaRPr lang="es-ES_tradnl" dirty="0" smtClean="0"/>
          </a:p>
          <a:p>
            <a:r>
              <a:rPr lang="es-ES_tradnl" dirty="0" smtClean="0"/>
              <a:t>EL DESANIMO ES UNA HERRAMIENTA PODEROSA QUE EL ENEMIGO USA PARA NEUTRALIZAR EL CRECIMINETO DE REINO DE DIOS.</a:t>
            </a:r>
            <a:endParaRPr lang="es-ES_tradn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066800"/>
          </a:xfrm>
        </p:spPr>
        <p:txBody>
          <a:bodyPr>
            <a:normAutofit/>
          </a:bodyPr>
          <a:lstStyle/>
          <a:p>
            <a:r>
              <a:rPr lang="es-ES_tradnl" sz="4800" b="1" u="sng" dirty="0" smtClean="0"/>
              <a:t>NEHEMIAS 4:6</a:t>
            </a:r>
            <a:endParaRPr lang="es-MX" sz="4800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249424"/>
            <a:ext cx="8712968" cy="43251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_tradnl" sz="4000" b="1" dirty="0" smtClean="0"/>
              <a:t>Edificamos</a:t>
            </a:r>
            <a:r>
              <a:rPr lang="es-ES_tradnl" sz="4000" b="1" dirty="0"/>
              <a:t>, pues, el muro, y toda la muralla fue terminada hasta la mitad de su altura, porque el pueblo tuvo ánimo para trabajar.</a:t>
            </a:r>
            <a:endParaRPr lang="es-MX" sz="4000" b="1" dirty="0"/>
          </a:p>
          <a:p>
            <a:pPr algn="just">
              <a:buNone/>
            </a:pPr>
            <a:endParaRPr lang="es-ES_tradnl" sz="4000" b="1" dirty="0" smtClean="0"/>
          </a:p>
          <a:p>
            <a:pPr algn="just"/>
            <a:endParaRPr lang="es-MX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ES_tradnl" sz="4400" b="1" u="sng" dirty="0" smtClean="0"/>
              <a:t>NEHEMIAS 4:1-4</a:t>
            </a:r>
            <a:endParaRPr lang="es-MX" sz="4400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45136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_tradnl" sz="3200" dirty="0" smtClean="0"/>
              <a:t>Cuando </a:t>
            </a:r>
            <a:r>
              <a:rPr lang="es-ES_tradnl" sz="3200" dirty="0"/>
              <a:t>oyó </a:t>
            </a:r>
            <a:r>
              <a:rPr lang="es-ES_tradnl" sz="3200" dirty="0" err="1"/>
              <a:t>Sanbalat</a:t>
            </a:r>
            <a:r>
              <a:rPr lang="es-ES_tradnl" sz="3200" dirty="0"/>
              <a:t> que nosotros edificábamos el muro, se enojó y se enfureció en gran manera, e hizo escarnio de los </a:t>
            </a:r>
            <a:r>
              <a:rPr lang="es-ES_tradnl" sz="3200" dirty="0" smtClean="0"/>
              <a:t>judíos.</a:t>
            </a:r>
            <a:r>
              <a:rPr lang="es-MX" sz="3200" dirty="0" smtClean="0"/>
              <a:t> </a:t>
            </a:r>
            <a:r>
              <a:rPr lang="es-ES_tradnl" sz="3200" dirty="0" smtClean="0"/>
              <a:t>Y </a:t>
            </a:r>
            <a:r>
              <a:rPr lang="es-ES_tradnl" sz="3200" dirty="0"/>
              <a:t>habló delante de sus hermanos y del ejército de Samaria, y dijo: ¿Qué hacen estos débiles judíos? ¿Se les permitirá volver a ofrecer sus sacrificios? ¿Acabarán en un día? ¿Resucitarán de los montones del polvo las piedras que fueron quemadas? </a:t>
            </a:r>
            <a:endParaRPr lang="es-MX" sz="3200" dirty="0"/>
          </a:p>
          <a:p>
            <a:pPr algn="just"/>
            <a:endParaRPr lang="es-MX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3777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_tradnl" sz="3200" b="1" dirty="0" smtClean="0"/>
              <a:t>EL TRABAJO DE LOS ENEMIGOS DE LA OBRA DE DIOS ES DESANIMAR AL PUEBLO PARA QUE NO TRABAJE EN LA VISION DEL REINO DE DIOS .</a:t>
            </a:r>
            <a:endParaRPr lang="es-MX" sz="3200" b="1" dirty="0" smtClean="0"/>
          </a:p>
          <a:p>
            <a:pPr algn="just">
              <a:buNone/>
            </a:pPr>
            <a:endParaRPr lang="es-MX" sz="3200" b="1" dirty="0"/>
          </a:p>
        </p:txBody>
      </p:sp>
      <p:pic>
        <p:nvPicPr>
          <p:cNvPr id="68612" name="Picture 4" descr="http://ieci.org.br/novo/wp-content/uploads/2012/12/homem-desanim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552825"/>
            <a:ext cx="4953000" cy="330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</p:spPr>
        <p:txBody>
          <a:bodyPr>
            <a:normAutofit/>
          </a:bodyPr>
          <a:lstStyle/>
          <a:p>
            <a:r>
              <a:rPr lang="es-ES_tradnl" b="1" u="sng" dirty="0" smtClean="0"/>
              <a:t>NEHEMIAS 4:7-8</a:t>
            </a:r>
            <a:endParaRPr lang="es-MX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249424"/>
            <a:ext cx="8784976" cy="43251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_tradnl" sz="3500" b="1" dirty="0" smtClean="0"/>
              <a:t>Pero </a:t>
            </a:r>
            <a:r>
              <a:rPr lang="es-ES_tradnl" sz="3500" b="1" dirty="0"/>
              <a:t>aconteció que oyendo </a:t>
            </a:r>
            <a:r>
              <a:rPr lang="es-ES_tradnl" sz="3500" b="1" dirty="0" err="1"/>
              <a:t>Sanbalat</a:t>
            </a:r>
            <a:r>
              <a:rPr lang="es-ES_tradnl" sz="3500" b="1" dirty="0"/>
              <a:t> y Tobías, y los árabes, los amonitas y los de </a:t>
            </a:r>
            <a:r>
              <a:rPr lang="es-ES_tradnl" sz="3500" b="1" dirty="0" err="1"/>
              <a:t>Asdod</a:t>
            </a:r>
            <a:r>
              <a:rPr lang="es-ES_tradnl" sz="3500" b="1" dirty="0"/>
              <a:t>, que los muros de Jerusalén eran reparados…………. y conspiraron todos a una para venir a atacar a Jerusalén y hacerle daño.</a:t>
            </a:r>
            <a:endParaRPr lang="es-MX" sz="3500" b="1" dirty="0"/>
          </a:p>
          <a:p>
            <a:pPr algn="just"/>
            <a:endParaRPr lang="es-MX" sz="35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37778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ES_tradnl" sz="4000" b="1" dirty="0"/>
              <a:t>CAUSAR DAÑO A SU OBRA Y A SU PUEBLO SIEMPRE </a:t>
            </a:r>
            <a:r>
              <a:rPr lang="es-ES_tradnl" sz="4000" b="1" dirty="0" smtClean="0"/>
              <a:t>HA SIDO </a:t>
            </a:r>
            <a:r>
              <a:rPr lang="es-ES_tradnl" sz="4000" b="1" dirty="0"/>
              <a:t>EL TRABAJO DE LOS ENEMIGOS DE LA OBRA DE DIOS .</a:t>
            </a:r>
            <a:endParaRPr lang="es-MX" sz="4000" b="1" dirty="0"/>
          </a:p>
          <a:p>
            <a:pPr algn="just">
              <a:buNone/>
            </a:pPr>
            <a:endParaRPr lang="es-MX" sz="3100" b="1" dirty="0" smtClean="0"/>
          </a:p>
          <a:p>
            <a:pPr algn="just"/>
            <a:endParaRPr lang="es-MX" sz="31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600" b="1" dirty="0" smtClean="0"/>
              <a:t>LAS IGLESIA CON UN PLAN DE TRABAJO DEFINIDO PARA LEVANTAR UNA CUIDAD NO DEBEN IGNORAR QUE EL ENEMIGO TAMBIEN CREARA COSPIRACIONES PARA DETENERLA.</a:t>
            </a:r>
            <a:endParaRPr lang="es-MX" sz="3600" b="1" dirty="0" smtClean="0"/>
          </a:p>
          <a:p>
            <a:endParaRPr lang="es-ES_tradnl" sz="3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21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_tradnl" sz="2400" b="1" dirty="0"/>
              <a:t>LAS IGLESIAS CELULARES SON TACHAS DE MERCANTILES Y PIRAMIDALES POR LOS ENEMIGOS DEL </a:t>
            </a:r>
            <a:r>
              <a:rPr lang="es-ES_tradnl" sz="2400" b="1" dirty="0" smtClean="0"/>
              <a:t>CRECIMIENTO, </a:t>
            </a:r>
            <a:r>
              <a:rPr lang="es-ES_tradnl" sz="2400" b="1" dirty="0"/>
              <a:t>TRATANDO DE BUSCAR SIMILITUDES DE ESTRATEGIA DE TRABAJO CON COMPAÑIAS DE MULTINIVEL QUE SOLO BUSCAN EL ENRIQUECIMIENTO PERO LA OBRA DE DIOS SE ORGANIZA PARA </a:t>
            </a:r>
            <a:r>
              <a:rPr lang="es-ES_tradnl" sz="2400" b="1" dirty="0" smtClean="0"/>
              <a:t>LEVANTAR CIUDADES </a:t>
            </a:r>
            <a:r>
              <a:rPr lang="es-ES_tradnl" sz="2400" b="1" dirty="0"/>
              <a:t>Y NACIONES ENTERAS PARA SERVIR AL REY DE REYES Y SEÑOR DE SEÑORES .</a:t>
            </a:r>
            <a:endParaRPr lang="es-MX" sz="2400" b="1" dirty="0"/>
          </a:p>
          <a:p>
            <a:pPr algn="just"/>
            <a:endParaRPr lang="es-MX" sz="2400" b="1" dirty="0"/>
          </a:p>
        </p:txBody>
      </p:sp>
      <p:pic>
        <p:nvPicPr>
          <p:cNvPr id="45058" name="Picture 2" descr="http://2.bp.blogspot.com/_vhu3S9mfHlI/SiPfX1tBM3I/AAAAAAAAAVA/5pmmPosU0G8/s400/celula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437112"/>
            <a:ext cx="4536504" cy="2420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21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_tradnl" b="1" dirty="0"/>
              <a:t>NO VEMOS IGNORAR QUE EL DIABLO ES UN IMITADOR DE DIOS Y LA ESTRATEGIA DE TRABAJO DIOS SE LA </a:t>
            </a:r>
            <a:r>
              <a:rPr lang="es-ES_tradnl" b="1" dirty="0" smtClean="0"/>
              <a:t>DIO </a:t>
            </a:r>
            <a:r>
              <a:rPr lang="es-ES_tradnl" b="1" dirty="0"/>
              <a:t>A SU PUEBLO DESDE TIEMPOS </a:t>
            </a:r>
            <a:r>
              <a:rPr lang="es-ES_tradnl" b="1" dirty="0" smtClean="0"/>
              <a:t>ANTIGUOS </a:t>
            </a:r>
            <a:r>
              <a:rPr lang="es-ES_tradnl" b="1" dirty="0"/>
              <a:t>PERO EL ENEMIGO LA A TOMADO PARA LEVANTAR NEGOCIOS HUMANOS Y CONFUNDIR AL PUEBLO DE DIOS PARA </a:t>
            </a:r>
            <a:r>
              <a:rPr lang="es-ES_tradnl" b="1" u="sng" dirty="0"/>
              <a:t>NO USAR LA VISION DE DIOS</a:t>
            </a:r>
            <a:r>
              <a:rPr lang="es-ES_tradnl" b="1" dirty="0"/>
              <a:t> </a:t>
            </a:r>
            <a:endParaRPr lang="es-MX" b="1" dirty="0"/>
          </a:p>
          <a:p>
            <a:pPr algn="just"/>
            <a:endParaRPr lang="es-MX" b="1" dirty="0"/>
          </a:p>
        </p:txBody>
      </p:sp>
      <p:pic>
        <p:nvPicPr>
          <p:cNvPr id="44036" name="Picture 4" descr="https://encrypted-tbn3.gstatic.com/images?q=tbn:ANd9GcRxnTZm0kii9HvSOPp3elDOmWQt3piB4smf4kdqb4iFWi6IUnQ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221088"/>
            <a:ext cx="1728192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</p:spPr>
        <p:txBody>
          <a:bodyPr>
            <a:normAutofit/>
          </a:bodyPr>
          <a:lstStyle/>
          <a:p>
            <a:r>
              <a:rPr lang="es-ES_tradnl" b="1" u="sng" dirty="0" smtClean="0"/>
              <a:t>EXODO 18:19-20 </a:t>
            </a:r>
            <a:endParaRPr lang="es-MX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28800"/>
            <a:ext cx="8784976" cy="474573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ES_tradnl" b="1" dirty="0" smtClean="0"/>
              <a:t>Oye </a:t>
            </a:r>
            <a:r>
              <a:rPr lang="es-ES_tradnl" b="1" dirty="0"/>
              <a:t>ahora mi voz; yo te aconsejaré, y Dios estará contigo. Está tú por el pueblo delante de Dios, y somete tú los asuntos a </a:t>
            </a:r>
            <a:r>
              <a:rPr lang="es-ES_tradnl" b="1" dirty="0" err="1" smtClean="0"/>
              <a:t>Dios.Y</a:t>
            </a:r>
            <a:r>
              <a:rPr lang="es-ES_tradnl" b="1" dirty="0" smtClean="0"/>
              <a:t> </a:t>
            </a:r>
            <a:r>
              <a:rPr lang="es-ES_tradnl" b="1" dirty="0"/>
              <a:t>enseña a ellos las ordenanzas y las leyes, y muéstrales el camino por donde deben andar, y lo que han de hacer. Además escoge tú de entre todo el pueblo varones de virtud, temerosos de Dios, varones de verdad, que aborrezcan la avaricia; y ponlos sobre el pueblo por jefes </a:t>
            </a:r>
            <a:r>
              <a:rPr lang="es-ES_tradnl" b="1" u="sng" dirty="0"/>
              <a:t>de millares</a:t>
            </a:r>
            <a:r>
              <a:rPr lang="es-ES_tradnl" b="1" dirty="0"/>
              <a:t>, de </a:t>
            </a:r>
            <a:r>
              <a:rPr lang="es-ES_tradnl" b="1" u="sng" dirty="0"/>
              <a:t>centenas</a:t>
            </a:r>
            <a:r>
              <a:rPr lang="es-ES_tradnl" b="1" dirty="0"/>
              <a:t>, </a:t>
            </a:r>
            <a:r>
              <a:rPr lang="es-ES_tradnl" b="1" u="sng" dirty="0"/>
              <a:t>de cincuenta </a:t>
            </a:r>
            <a:r>
              <a:rPr lang="es-ES_tradnl" b="1" dirty="0"/>
              <a:t>y</a:t>
            </a:r>
            <a:r>
              <a:rPr lang="es-ES_tradnl" b="1" u="sng" dirty="0"/>
              <a:t> de diez</a:t>
            </a:r>
            <a:r>
              <a:rPr lang="es-ES_tradnl" b="1" dirty="0"/>
              <a:t>.</a:t>
            </a:r>
            <a:endParaRPr lang="es-MX" b="1" dirty="0"/>
          </a:p>
          <a:p>
            <a:pPr algn="just"/>
            <a:endParaRPr lang="es-MX" sz="26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5938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_tradnl" sz="3200" b="1" u="sng" dirty="0"/>
              <a:t>A ESTO LE LLAMAMOS CELULAS DE 10, SECTOR DE 50, ZONA DE 100, Y DISTRITOS DE 1000.</a:t>
            </a:r>
            <a:endParaRPr lang="es-MX" sz="3200" b="1" u="sng" dirty="0"/>
          </a:p>
          <a:p>
            <a:pPr algn="just">
              <a:buNone/>
            </a:pPr>
            <a:endParaRPr lang="es-MX" sz="3200" b="1" u="sng" dirty="0"/>
          </a:p>
          <a:p>
            <a:pPr algn="just">
              <a:buNone/>
            </a:pPr>
            <a:endParaRPr lang="es-MX" sz="3200" b="1" u="sng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2304256" cy="1988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852936"/>
            <a:ext cx="280831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708920"/>
            <a:ext cx="3059832" cy="2060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5085184"/>
            <a:ext cx="3600400" cy="155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066800"/>
          </a:xfrm>
        </p:spPr>
        <p:txBody>
          <a:bodyPr>
            <a:normAutofit/>
          </a:bodyPr>
          <a:lstStyle/>
          <a:p>
            <a:r>
              <a:rPr lang="es-ES_tradnl" sz="4400" b="1" u="sng" dirty="0" smtClean="0"/>
              <a:t>HECHOS 5:42</a:t>
            </a:r>
            <a:endParaRPr lang="es-MX" sz="4400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249424"/>
            <a:ext cx="8856984" cy="43251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_tradnl" sz="3200" b="1" dirty="0" smtClean="0"/>
              <a:t>Y todos los días, en el templo y por las casas, no cesaban de enseñar y predicar a Jesucristo.</a:t>
            </a:r>
            <a:endParaRPr lang="es-MX" sz="3200" b="1" dirty="0" smtClean="0"/>
          </a:p>
          <a:p>
            <a:pPr algn="just">
              <a:buNone/>
            </a:pPr>
            <a:endParaRPr lang="es-MX" sz="3200" b="1" dirty="0" smtClean="0"/>
          </a:p>
          <a:p>
            <a:pPr algn="just"/>
            <a:endParaRPr lang="es-ES_tradnl" sz="3200" b="1" dirty="0" smtClean="0"/>
          </a:p>
          <a:p>
            <a:pPr algn="just"/>
            <a:r>
              <a:rPr lang="es-ES_tradnl" sz="3200" b="1" dirty="0" smtClean="0"/>
              <a:t>ESTO NO ES UNA ESTATEGIA DE HOMBRES ES LA VISION DE JESUS.</a:t>
            </a:r>
            <a:endParaRPr lang="es-MX" sz="3200" b="1" dirty="0" smtClean="0"/>
          </a:p>
          <a:p>
            <a:pPr algn="just">
              <a:buNone/>
            </a:pPr>
            <a:endParaRPr lang="es-MX" sz="32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737824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s-ES_tradnl" sz="6000" b="1" u="sng" cap="small" dirty="0" smtClean="0">
                <a:latin typeface="Aharoni" pitchFamily="2" charset="-79"/>
                <a:cs typeface="Aharoni" pitchFamily="2" charset="-79"/>
              </a:rPr>
              <a:t>4.- Entonces oramos a nuestro Dios</a:t>
            </a:r>
            <a:endParaRPr lang="es-MX" sz="6000" b="1" u="sng" dirty="0" smtClean="0"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endParaRPr lang="es-MX" sz="6000" b="1" u="sng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9634" name="Picture 2" descr="http://1.bp.blogspot.com/-SvCa6mT8GDc/UH698fliVqI/AAAAAAAAABM/WoWiy588vEQ/s1600/joven-ora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852936"/>
            <a:ext cx="3409950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0177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ES_tradnl" sz="3200" dirty="0" smtClean="0"/>
              <a:t>Y estaba junto a él Tobías amonita, el cual dijo: Lo que ellos edifican del muro de piedra, si subiere una zorra lo derribará. Oye, oh Dios nuestro, que somos objeto de su menosprecio, y vuelve el baldón de ellos sobre su cabeza, y entrégalos por despojo en la tierra de su cautiverio.</a:t>
            </a:r>
            <a:endParaRPr lang="es-MX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/>
          </a:bodyPr>
          <a:lstStyle/>
          <a:p>
            <a:r>
              <a:rPr lang="es-ES_tradnl" sz="4800" b="1" u="sng" dirty="0" smtClean="0"/>
              <a:t>NEHEMIAS 4:9-10</a:t>
            </a:r>
            <a:endParaRPr lang="es-MX" sz="4800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249424"/>
            <a:ext cx="8712968" cy="43251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_tradnl" sz="3600" b="1" dirty="0" smtClean="0"/>
              <a:t>Entonces </a:t>
            </a:r>
            <a:r>
              <a:rPr lang="es-ES_tradnl" sz="3600" b="1" dirty="0"/>
              <a:t>oramos a nuestro Dios, y por causa de ellos pusimos guarda contra ellos de día y de noche. Y dijo Judá: Las fuerzas de los acarreadores se han debilitado, y el escombro es mucho, y no podemos edificar el muro.</a:t>
            </a:r>
            <a:endParaRPr lang="es-MX" sz="3600" b="1" dirty="0"/>
          </a:p>
          <a:p>
            <a:pPr algn="just"/>
            <a:endParaRPr lang="es-MX" sz="36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057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_tradnl" sz="4400" b="1" dirty="0"/>
              <a:t>EL UNICO ANTIDO CONTRA EL DESANIMO DE UN </a:t>
            </a:r>
            <a:r>
              <a:rPr lang="es-ES_tradnl" sz="4400" b="1" dirty="0" smtClean="0"/>
              <a:t>LIDER </a:t>
            </a:r>
            <a:r>
              <a:rPr lang="es-ES_tradnl" sz="4400" b="1" dirty="0"/>
              <a:t>ES LA ORACION.</a:t>
            </a:r>
            <a:endParaRPr lang="es-MX" sz="4400" b="1" dirty="0"/>
          </a:p>
          <a:p>
            <a:pPr algn="just">
              <a:buNone/>
            </a:pPr>
            <a:endParaRPr lang="es-MX" sz="3200" b="1" dirty="0" smtClean="0"/>
          </a:p>
          <a:p>
            <a:pPr algn="just"/>
            <a:endParaRPr lang="es-MX" sz="32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3600" b="1" dirty="0" smtClean="0"/>
              <a:t>LOS ATACA DEL ENEMIGO SON PARA QUE NOS MANTENGAMOS DESENFOCADOS ENTRE TANTO ESCOMBRO Y PERDAMOS LAS FUERZAS .</a:t>
            </a:r>
            <a:endParaRPr lang="es-MX" sz="3600" b="1" dirty="0" smtClean="0"/>
          </a:p>
          <a:p>
            <a:endParaRPr lang="es-ES_tradn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/>
          </a:bodyPr>
          <a:lstStyle/>
          <a:p>
            <a:r>
              <a:rPr lang="es-ES_tradnl" sz="4400" b="1" u="sng" dirty="0" smtClean="0"/>
              <a:t>SANTIAGO 5:16-18</a:t>
            </a:r>
            <a:endParaRPr lang="es-MX" sz="4400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905000"/>
            <a:ext cx="8640960" cy="466953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ES_tradnl" b="1" dirty="0" smtClean="0"/>
              <a:t>Confesaos </a:t>
            </a:r>
            <a:r>
              <a:rPr lang="es-ES_tradnl" b="1" dirty="0"/>
              <a:t>vuestras ofensas unos a otros, y orad unos por otros, para que seáis sanados. La oración eficaz del justo puede mucho.  Elías era hombre sujeto a pasiones semejantes a las nuestras, y oró fervientemente para que no lloviese, y no llovió sobre la tierra por tres años y seis meses. Y otra vez oró, y el cielo dio lluvia, y la tierra produjo su fruto. </a:t>
            </a:r>
            <a:endParaRPr lang="es-MX" b="1" dirty="0"/>
          </a:p>
          <a:p>
            <a:pPr algn="just"/>
            <a:endParaRPr lang="es-MX" sz="30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_tradnl" sz="5400" b="1" u="sng" dirty="0" smtClean="0"/>
              <a:t>5. </a:t>
            </a:r>
            <a:r>
              <a:rPr lang="es-ES_tradnl" sz="5400" b="1" u="sng" cap="small" dirty="0" smtClean="0"/>
              <a:t>y hagamos cesar la obra.</a:t>
            </a:r>
          </a:p>
          <a:p>
            <a:pPr algn="ctr">
              <a:buNone/>
            </a:pPr>
            <a:endParaRPr lang="es-MX" sz="5400" b="1" u="sng" dirty="0" smtClean="0"/>
          </a:p>
          <a:p>
            <a:pPr algn="ctr">
              <a:buNone/>
            </a:pPr>
            <a:endParaRPr lang="es-MX" sz="5400" b="1" u="sng" dirty="0"/>
          </a:p>
        </p:txBody>
      </p:sp>
      <p:pic>
        <p:nvPicPr>
          <p:cNvPr id="72706" name="Picture 2" descr="http://3.bp.blogspot.com/-H4YhXu7wNXI/TwxU2YHFwaI/AAAAAAAAB1w/6UOE75jOIl8/s1600/sembr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00400"/>
            <a:ext cx="5436865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066800"/>
          </a:xfrm>
        </p:spPr>
        <p:txBody>
          <a:bodyPr>
            <a:normAutofit/>
          </a:bodyPr>
          <a:lstStyle/>
          <a:p>
            <a:r>
              <a:rPr lang="es-ES_tradnl" sz="4800" b="1" u="sng" dirty="0" smtClean="0"/>
              <a:t>NEHEMIAS 4:11 </a:t>
            </a:r>
            <a:endParaRPr lang="es-MX" sz="4800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348880"/>
            <a:ext cx="8712968" cy="42256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_tradnl" sz="4000" b="1" dirty="0" smtClean="0"/>
              <a:t>Y </a:t>
            </a:r>
            <a:r>
              <a:rPr lang="es-ES_tradnl" sz="4000" b="1" dirty="0"/>
              <a:t>nuestros enemigos dijeron: No sepan, ni vean, hasta que entremos en medio de ellos y los matemos, </a:t>
            </a:r>
            <a:r>
              <a:rPr lang="es-ES_tradnl" sz="4000" b="1" u="sng" dirty="0"/>
              <a:t>y hagamos cesar la obra.</a:t>
            </a:r>
            <a:endParaRPr lang="es-MX" sz="4000" b="1" u="sng" dirty="0"/>
          </a:p>
          <a:p>
            <a:pPr algn="just"/>
            <a:endParaRPr lang="es-MX" sz="40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521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_tradnl" sz="3600" b="1" dirty="0"/>
              <a:t>DETENER EL CRECIMIENTO ES EL OBJETIVO DEL ENEMIGO.</a:t>
            </a:r>
            <a:endParaRPr lang="es-MX" sz="3600" b="1" dirty="0"/>
          </a:p>
          <a:p>
            <a:pPr algn="just">
              <a:buNone/>
            </a:pPr>
            <a:endParaRPr lang="es-MX" sz="3600" b="1" dirty="0"/>
          </a:p>
          <a:p>
            <a:pPr algn="just">
              <a:buNone/>
            </a:pPr>
            <a:r>
              <a:rPr lang="es-ES_tradnl" sz="3600" b="1" dirty="0"/>
              <a:t>LOS ENEMIGOS DE LA OBRA DE DIOS HARAN TODO LO POSIBLE PARA PARALIZARTE </a:t>
            </a:r>
            <a:r>
              <a:rPr lang="es-ES_tradnl" sz="3600" b="1" dirty="0" smtClean="0"/>
              <a:t>ESPIRITUALMENTE Y DEJES </a:t>
            </a:r>
            <a:r>
              <a:rPr lang="es-ES_tradnl" sz="3600" b="1" dirty="0"/>
              <a:t>DE SERVIR A DIOS.</a:t>
            </a:r>
            <a:endParaRPr lang="es-MX" sz="3600" b="1" dirty="0"/>
          </a:p>
          <a:p>
            <a:pPr algn="just">
              <a:buNone/>
            </a:pPr>
            <a:endParaRPr lang="es-ES_tradnl" sz="3600" b="1" dirty="0" smtClean="0"/>
          </a:p>
          <a:p>
            <a:pPr algn="just"/>
            <a:endParaRPr lang="es-MX" sz="36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5938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_tradnl" sz="3200" b="1" dirty="0" smtClean="0"/>
              <a:t>ATACARA TU AUTO-ESTIMA , TU LIDERAZGO , TU CREDIBILIDAD TRATARA DE CANSARTE CON LOS PROBLEMAS, PERO NO TEMAS EL QUE ESTA CON USTEDES ES MAS PODEROSO QUE EL QUE ESTA CONTRA TI.</a:t>
            </a:r>
            <a:endParaRPr lang="es-MX" sz="3200" b="1" dirty="0" smtClean="0"/>
          </a:p>
          <a:p>
            <a:pPr algn="just">
              <a:buNone/>
            </a:pPr>
            <a:endParaRPr lang="es-MX" sz="3200" b="1" dirty="0"/>
          </a:p>
        </p:txBody>
      </p:sp>
      <p:pic>
        <p:nvPicPr>
          <p:cNvPr id="71682" name="Picture 2" descr="https://encrypted-tbn0.gstatic.com/images?q=tbn:ANd9GcRUcwE4G4eaAVztXPYHZvsd6iFyIFZ8WZrOO8OSNKJVVUigKlV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509121"/>
            <a:ext cx="4915247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/>
          </a:bodyPr>
          <a:lstStyle/>
          <a:p>
            <a:r>
              <a:rPr lang="es-ES_tradnl" sz="4400" b="1" u="sng" dirty="0" smtClean="0"/>
              <a:t>NEHEMIAS 4:13-14</a:t>
            </a:r>
            <a:endParaRPr lang="es-MX" sz="4400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249424"/>
            <a:ext cx="8784976" cy="43251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_tradnl" sz="3600" b="1" dirty="0" smtClean="0"/>
              <a:t>Entonces </a:t>
            </a:r>
            <a:r>
              <a:rPr lang="es-ES_tradnl" sz="3600" b="1" dirty="0"/>
              <a:t>por las partes bajas del lugar, detrás del muro, y en los sitios abiertos, puse al pueblo por familias, con sus espadas, con sus lanzas y con sus arcos. </a:t>
            </a:r>
            <a:endParaRPr lang="es-MX" sz="3600" b="1" dirty="0"/>
          </a:p>
          <a:p>
            <a:pPr algn="just"/>
            <a:endParaRPr lang="es-MX" sz="36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0177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ES_tradnl" sz="3600" b="1" dirty="0" smtClean="0"/>
              <a:t>Después miré, y me levanté y dije a los nobles y a los oficiales, y al resto del pueblo: No temáis delante de ellos; acordaos del Señor, grande y temible, y pelead por vuestros hermanos, por vuestros hijos y por vuestras hijas, por vuestras mujeres y por vuestras casas.</a:t>
            </a:r>
            <a:endParaRPr lang="es-MX" sz="3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79512" y="692696"/>
            <a:ext cx="8784976" cy="27363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1.- </a:t>
            </a:r>
            <a:r>
              <a:rPr kumimoji="0" lang="es-ES_tradnl" sz="4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SE ENOJÓ Y SE ENFURECIÓ EN GRAN MANERA</a:t>
            </a:r>
            <a:endParaRPr kumimoji="0" lang="es-MX" sz="54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62466" name="Picture 2" descr="http://www.gamedots.mx/media/gd/styles/gallerie/public/images/2012/05/diabloiiisound.jpg?itok=CuzCc-r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76600"/>
            <a:ext cx="6477000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8098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_tradnl" sz="3100" b="1" dirty="0" smtClean="0"/>
              <a:t>LA </a:t>
            </a:r>
            <a:r>
              <a:rPr lang="es-ES_tradnl" sz="3100" b="1" dirty="0"/>
              <a:t>IRA DEL ENEMIGO ES </a:t>
            </a:r>
            <a:r>
              <a:rPr lang="es-ES_tradnl" sz="3100" b="1" dirty="0" smtClean="0"/>
              <a:t>DESATADA </a:t>
            </a:r>
            <a:r>
              <a:rPr lang="es-ES_tradnl" sz="3100" b="1" dirty="0"/>
              <a:t>CUANDO TE DETERMINAS ENGRANDECER LA OBRA DE </a:t>
            </a:r>
            <a:r>
              <a:rPr lang="es-ES_tradnl" sz="3100" b="1" dirty="0" smtClean="0"/>
              <a:t>DIOS, </a:t>
            </a:r>
            <a:r>
              <a:rPr lang="es-ES_tradnl" sz="3100" b="1" dirty="0"/>
              <a:t>RESTAURAR EN </a:t>
            </a:r>
            <a:r>
              <a:rPr lang="es-ES_tradnl" sz="3100" b="1" dirty="0" smtClean="0"/>
              <a:t>NUESTRA </a:t>
            </a:r>
            <a:r>
              <a:rPr lang="es-ES_tradnl" sz="3100" b="1" dirty="0"/>
              <a:t>CUIDAD LA ADORACION A JESUCRISTO ES UN TRABAJO QUE AL DIABLO NO LE GUSTA </a:t>
            </a:r>
            <a:endParaRPr lang="es-MX" sz="3100" b="1" dirty="0"/>
          </a:p>
          <a:p>
            <a:pPr algn="just"/>
            <a:endParaRPr lang="es-MX" sz="3100" b="1" dirty="0"/>
          </a:p>
        </p:txBody>
      </p:sp>
      <p:pic>
        <p:nvPicPr>
          <p:cNvPr id="56322" name="Picture 2" descr="http://auto.img.v4.skyrock.net/2090/40052090/pics/1582251884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861048"/>
            <a:ext cx="3312368" cy="2996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_tradnl" sz="4400" b="1" u="sng" dirty="0" smtClean="0"/>
              <a:t>¿Se les permitirá volver a ofrecer sus sacrificios?</a:t>
            </a:r>
            <a:endParaRPr lang="es-MX" sz="4400" dirty="0"/>
          </a:p>
        </p:txBody>
      </p:sp>
      <p:sp>
        <p:nvSpPr>
          <p:cNvPr id="64514" name="AutoShape 2" descr="data:image/jpeg;base64,/9j/4AAQSkZJRgABAQAAAQABAAD/2wCEAAkGBxQTEhUUExQWFRUXGBgaGBgXGBoaGBgYGhoaFxgaFxoYHSggGholHRcXITEhJSkrLi4uFx8zODMsNygtLisBCgoKDg0OGxAQGywkICQsLywsLCwsLCwsLCwsLCwsLCwsLCwsLCwsLCwsLCwsLCwsLCwsLCwsLCwsLCwsLCwsLP/AABEIAMIBAwMBIgACEQEDEQH/xAAcAAACAgMBAQAAAAAAAAAAAAAFBgAEAgMHAQj/xABFEAABAgQEAwUEBwUGBgMAAAABAhEAAwQhBRIxQQZRYRMicYGRMqGxwQcUI0JSctFisrPh8DM1Q4Ki8SU0U3OSwhUkg//EABoBAAIDAQEAAAAAAAAAAAAAAAIDAAEEBQb/xAAlEQACAgICAQQDAQEAAAAAAAAAAQIRAyESMTIEIkFxE1FhMxT/2gAMAwEAAhEDEQA/AEulUPq8pO5Sn90Ramz2CikOzM9g426wMw1bJRzyD0aLK7Kbb2vPeM3yQLyKghXdKgpSdRr1AbnHWeCcLTKl5cqVKVeYq91pY5Ugj2U5tfxHpHJ8DIzvYqSwQCHcqPo+8dS4SxYzGlBLLysQHSGTZRB0Ci+nMPDIbBbobZlaHyixG528tSbwGx2XkWkrBmIyqExzqgkWbm7acoG4pT/WGACkGXNbvFhlPV3UXINoFT53bTEIXNUeyz9oslvvDKElwE6ABWt3g3oW3YNXjiPrQm5cssLukascoHiRl98G5uPSqeumrSM/aSkslJcmYctumjmFDHE08uZMSiZ2gNu4AQDb7+liDo9t4AioUVEh8xLguzeflr0EByLofZs+ZNzzZl0hYJluyM+mVRdyQGsxbePaPElSSZ7pEpZyHs8vdUAWIBs12dg5DQoqmzBKHaKAS+hBdZZ3ynUbFRjKilVFUrJLRmLOQgMCBze1tou7BoLV+NKq5gC5oQkJZKlkgMH/ANaoYJPFq6fIEplGWUvkS4CRsoOos4AJHXmTA7hThiTUOiaqbmSe+kFgLEANzLvfkY0Yxw0hBMuVfKFKmTFjLkACrHJr7OYaO6Q14j5IibsqU/FS5aJxQrKqcQQq1gH7QG9vasesVKbDCqVKqFk9mqalITqpR1UQBszgDrAmkwWbOC5mVeRNgRLUUk27pUAydeu0EMRVOT2MoKGoUgFSGBNnCgWy9SzMYqyxvqsbQpcwTClKQhSAR7KQpSU5ElLhS0oVcjdxtBKoxFc8E0MjMnK2coSlG5BTmAUoizbW0MKeB4SuWvtFSkTwkE94lMsubKSVgBTXIYl28DHQZeNhCAshaEu3sy1S2uQxkqJQw5+kEt6KAvD2Eq7UKnGUol2StCsoL/4egF/WDuIU09KgBNSJeybiwsxKSHHUxXq6tKHnqIEtQ1lq7RKjY94jR7sQBpFHDMSM6c6HVKBOXMQkpUWYKAe0EqWgWxmwlMwAhSszfiSQrMznyfSCaTGFOC3eAB6Fx6kCNgEWPiqR7EiRIgRIkSJEISJEiRCEiRIkQhIkSJEISJEiRCHyh9Mn981n5pf8KXEjz6Yv74rPzI/hIiRCGeHSyEyzZygfy90X/qZUoesDMKnAJlv+FI/0iGCnNx1JP8oyS7LoO8K4QJqlpYl0sA7MRv18OsG5WJ/UJqkrHfAYBBBIDuMx0dvjFHAsJmzpZQgoDqdOYdQCUqIOUe/aGpPAkmWgBalTJq3uSyAQHdhdg/O8Nh0LlEXMT4tqKhSESZKJWYkJLuS/tOSwvvaBddgPZLH1iaAtXe7iQoBrakguRyAhvxTh8SigIkpUEglayHSRz725fR9oD8S4dIEjtWKZhUEpCQsS9DmYq1DB2BYPFy62ChRxKUgrPZLmKS4bOzk72ESoQEhIJK2AyjMkoSC7hQFwoF7OfARKWYpCnRZWgO4P7PWD+GcKzVzEiYlYzbs+zlyNFB3YwEdlvQvYbg8yoWyElR5AOT4fztDNg0yppJn2QIchDHK9rlJewPnD7w9w6JAKkkLQtizd4FIIsXuH2MWamgQQhSkJTdYUTYscxAfVwQCIao0C7B8uqEsGapCkkrCpwUBmQAGCkm4IfqYWMdrZs4CTL706oVmUlP3XuEqJ0KUgB/2YI8SYnMlHIxyJUS5FlsoKS4J/EkudwkwX4WwxFJJNTPIzrGYk/dSb5Rb2j7/KLeyJAbCKw4fTrlzDcLOSXq6kiWo3uw74JHpAGXS/WFTKqomIQVOU3SkhWxCdS2UW5bxZxpSq2pJQlZQCVJQE5jcJBNtzlSS52htw3hgTDnnyUEkXVMUVTCQGAYISlCeiel4Cr6LKFJWS5CAoVBULAgoLKDDMEAAIsb5cubW971qniKWhQ+rqSS5IADpOaxDJQkg76wyzsNkS5gQqnkqSpIY9mAyhbKSQXfa+8eV/C1PMbLIlJL3GUDxYpYv4EQVMoTVYYuZMcoKSq5KEhIu91d05mbUuY8xClmyTlStLEIcS0lIW/skp9kFxDWrCk02UCZNQlvazFaEkfiSrbrZtzBBWHpKftJKFXBzSt+RylvFnVEopRNHC1YspSJqsxyuDfaxCkiwI98McDKMyGShN2sAQcyd2Lh0+Bi8gAezpy2HppFobHRuiRghb8/P+rxnBBEiRIkQhIkSJEISJEiRCEiRIkQhIkSJEIfJ/0xf3xWfmR/CREifTH/fNZ+ZH8JESIQ04cnupOwSn4WhkpEGxALnTzijgWHvKQSbFKT10GkP/AAnRoM2XmbKCWe+gLe9owSl7hiVjjwrRyxITmOVRAJIUO+ACSO6dA/jBwTlLdKU5soSCTYAkOfE6aQI+qJMuTLloCsqQZkxLd1hcJLhyXOjsIuKxMSQJYQLMLEsl9HdId9fONEZUtgOIFx3E+xUUzO8oDxAB/CnR766wm8RV0ysmpyJsAEgbkvqfF2i3xPXGdMGrjUsB0AABP3eZ1ho4G4ey/bLGnsD4q/SATcnRFBJF/hXhJFOAuYEqmsNQDk5gdesMqJKUhkgDwDRsiRpSSKoqYVJKJSEkMQL+sWJkt/65XjJSmEJuO8TZlqlSVWAIUeZbZXLq0BOaiiKNibxdjExVWpQIZChkcAh06Fi4O5vzgpgeDVeINMqJyuxGhJdyLHImwHi0EsB4OROAmzQpKTcJ0KuZJZwPC56Q0UvD8qWMqFTQj8AmKy387QEIvtlOJvw7D5NPLEpLAX9ohyTuX1jZV1suUO8pI5JzJBPg5EeJwmSP8JB6qAUeWqnMWJVMhPsoSnwSB8IdTLpC5P4glKI/+vUL/wAri1wddesbZnEqBdcioSx17Ppve0McSKp/sriBKfiKXMDy5c1Ydu6kFj1AU413EakYqmWAJctYT3mSQALG+UucvgbcmgnWUAUc6GRNFgthdLuUq5j5x6ikP/UUNbBKAL/5X98U7JRRrUy51z3VDQ5S+mmYpaAgxlSFAdqrs3AzKyv528s3pDBMpnFqhYG+bIR4XTYwFxjD194JykEXyMLPd0lTN4X1tCMkmnaJxs2zTLcL+tEKUdAp/LXbyi1hFVOK1JK0rGqSuyinYsLsesDcNxZTGWU5wkMCMoUE2FwrUp6QcmUUtbMns29ksByuBp56wUJtq0VxCaFHfXppGcION8fopiqWgdvMTbMTlT7vaL8mgFL+k6oKrplAcsp+OaGfkQR1uJFDBMTTUSUzU2zajkRqIvwwhIkV62sTKTmWWEDJXEUtbhAVmHMBvjASyRj2wlFvoMLmAByQB1MYyahK7pUFeBB+Ec94nxFRVq436xQpadQlqUFqvsOWwUYT/wBKsL8TOrRI5thnEs2SyXdCfun4PrDrguNy6gW7qt0n5HcQ2GSMgXFo+Y/pj/vms/Mj+EiJHv0x/wB81n5pf8KXEhgIzcKUoXIllRPsJYdRaHXh6mUpWRABcW72WwZw/Mh4ROFaoiRLGwSC/UcofOEKz7eWFHKw52IdRHqLRy3/AKP7NXwdEopGWUlBYBgkBIYAQrcd1xzCULBnfny9IaqmvSjMTogX8SHb0+Mc7xTE1Vc8Ws7JTyGz9Y0ZGq4oVFW7Zu4QwVM6YSu6Rc9X29Y6WhLAAWAgVw7hH1eWEn2jdXjfSCrw7DHjHYM3b0exqnz0oDqIA6wLxniCXJSS4J2vvyhKqcdM899YSH3LgfAeUKy+qUdR7Cjib7DnFGNlbS5IKwdSHY7M8WMA4YSjKpSWAvkIBJVsVeGw9Y04RXS0EJsDYdopi4cWSAbDzPnDWh9y/UBoVhfOXKTsuft0jbHhiCI0bhJHj2PEx7FrohIkSJFkJHhEexIhCt9SRmzZe8zE7nx6xWxGhzJ0BOYHQaDUX3IcQSiQuWOMkWnQPGFy8yVhOVQ3Gt4vtHsa1rGkVUcasm2cdxLhSbMWpZKJaVEkZje5ewEUpvCWUP2oLckn5mG3iavUiZ2aJRWVGxJ0vY66fpCxWVlUJjTCAkbJ3jkRy5G+zovFDjdDZwJXS5A7PtCsLIfbIQG066ekO/11PWODysUyVBIG7sI6fhOJGZKCy+jt8vGNL9TLGhEcMZMN4ulM5GQ6eMLtPTiWgEc2PW7Oese01WsTnW+U6dH0gliEvMn4k6DxaMWTLKbcjRHEoaKdZRImAMHEapGGjs1JAAY2A+cEqaUALKSQwZht6xjMplKCiCkcmfaB5MKoibWUSgFFIuCHbcMf0jPDKgyiFOQod4F7W1EMk2QlUsk2ayranb0MLmLUwTLDbJZ+pIeGQzNATxJnHPpKq+3xKpm6ZlItyaWgfKJFHjD/AJyd4p/dTEjtwbcUYbj+h54XYSZSiLBB87JEMfDuJETjMSgqVlEtCds34vSzDnCdhE1Qp5Y2KR43EHcLxYUySUn7SzEapu4bb1EYJr3NhqWhox7FyiVLllR7RQBWnMWSeo2WdSLs8Evo/wAFKlduSGQSAOZ39I5zNmzJy85BWokk6u5uTDbguILlggKWnl32HW0AppO2Gk2jrZW2sLvEvEMpCChK++QbDTQ6wn1HEC0pKRMJWQ4dyPEv8YU01QmzPtphCNVM+ZZOwGwhs87lGgVjSYRVN7db5lEP7RYDl3bn3wzyaaVLSU6WAGa+upLWb9IU6uqCE5kyzLQOevkNvfCpX4ytarEjq9/WM6xOXQbmonQ68MQZEwKI+6o2f9k7QZwXiCZKAzlwNQpz/wCJ+7HH6fFFoL5i8MuDYxNmrAd4twnj2ilJSO20GLS5qQUqAJFkk3/nF9JLdY5kakDKORBuB7Q8Y6PQVAmS0rH3hfx398a/T5ZT0xeSCjtG9AYRlGJUBGInDmI0c4rViqZmTFcVTqKeW8aqyacpblFOW+ZJ2yF/HaOdm9ZLlUR0MVq2WpNWpphZ8pt6R5JxRJYKsTfmPOKNJOOZtjYhtGADmKn1VSJhcuCDlPj8IRD1uRU7H/hi20M4mBnBjETgdLwt4bNMpEzd1nKHBDMkG46vGinxjsVKC3bx06+caP8Auk6pC/8AmdMaDPjSZjwHwXHUz1KADNp1goDeETySn2T8fEV+KJJUtZS4KUguz6AlhHPa+pmqV2ikkjnoG6NDzxVxKEqVLktmFlK66EdQI55iGKqnZkN7PIskk7kc4HFDdsbLJ7UgctX2rg9Yb8L4mWiWlKmSnTRyfXSE2Uhgb+0QPZcE8ukeVFUApRLskD16Rplj5KhMcnF2dOpeIJC0AOyklwSCyiNdoyrMVVKXMVLIXLXcixGZtusctkmZMJKTkcfdsT4mJhM6ZKqAkkkKsQSWL6G+sKfp0vkdHO32jr3DnEAnnIe6oWykat/vDMsMP0jllHMVLV2jMpOvUfOOlYZXJnSxMHK/QxnqtDJ7pnk2XmCgnfV/lADFJbIUnmXHpB1dRyD8/CNU2mzf1zgL/QxaWz5l44Rlrpw6p/cTEi39JyQnE6kDZSP4aIkegx+C+jmS7YXwyqaRLADnInytBHDqMzHJ0Bueu8Y8K4QZkuWoju5AW3Pp/VoZJs6TLAAXlP4WKj5pLxgyS9zSGxjq2YUkgoADEvcNct0A1itiWKJQWSXO9nAJs3I9Y0Y3jVgmWkBWpUbzFW3OiR+ykAQLw2jXMOZQdI25n4wHFLbJe6QYwvD5tWrtlFSUA95rEgfg6QwSKFKAeyVkTsFgFj/mu3hpHlBi01CEISlCQLBnVbkzh4uFExSVOsZGuMpF+qX+MJlJtjlFUA+LZKuwJJBYAuOXSEKRTFQUQ3d1hp4rWUS1JBJdhYqbmzGF7AiRM2Zi7hwfKNWO1C0IaUp0yYfhapj6htbcoJ4ZJUhToe2pFvQwVmYkGcFmsW+cWqaeVpcs23da3qzQp5ZSe0NeOK6ZTnVUwZbK1uygfR94a+EuJKlAKAhCk3V3iRl+LktpC8iXa9u80Z4XPyzWBsXHjE5NbQNX2dDXjq12UlMvqonKeQcWB6Exsppk1UwDtENfRLta2+8A6HEQVstspcEM4I6j5xhWhFNNHZglAYhSW7r/AHVG7pOxI11tGKTlKVtjopLSGpciYxHbOSfwgRTkdqJoS6W5tfxYRZkzSpIUhQU93IY+YDX8or0E3NMObuquHez+P+0KbstXTNstZSS13Lk/yjfVTQEArs3PrbaKtQu53eNy0gy2VrpARYTitMmFoT2I0IOY6vYqJZ4XOL5RSQsAsTq1m0Y8toYqRJElgUpLq8B3jygLjweUtClKLP3Uh75VEEnXVvdDYTpoGnbF3hioVJm30Vpy109I6BjFV2ciZMFylBI8TZ/fHOKSacg2IUPIux+cG8WxJS0KlghaSnKpAORdt0v7V4bJ+4v8fKKYgz6khT6jnrqSfnFBPtLvYqD/APiAPc8bJzB0kEEG5L6Hod4pSy5Y/eSH9P0joxSSowyLaJyRmSp0hxcAFiNN/fAycHmX0OsWZZCUKLWZhv6xXqS5J0ZrwaRA5SyAPZMFJFMhZQVi6SCCNR+sLmF1z23EHZFUxAcAnzPpGeaaHwaHOfhHaKC5ZFw7EM48t+kXsKpJspZsAgi97E+HOKXDGLt9kSQDoogghXPwg/iSik3NmjK1RpjtmMuqS42fn0i1OTdJs39coVqpRIJj2mx0pTkmXTZjuOh6QutBPs4n9Kv961X5kfw0RI0/STOz4lUKZnKLf/mgRI9Dj8F9I5UvJnT+EaSWuikdoCB2cs5gVJ0BZiOTwCxzFGUQj2X1c5lnmSbxuw3FimhkICv8IOG9AOsasLwVVQorX7I2G5F7dI57pSk3+zTXKkjRg9BnUlc6wJt1bn0vDngNKkqmZg+VrbEXYtzgRNSGAAZtuQgrwugvMI0ATa97nrGfLL5G44fBtkKR2yQA/f5QUrZCSFHcBnc3Gz8zAKpSe1SpJLumw5uG8oY8YqUodk5TqW1UzjWM7uxyVROXYlPVUzBKQCkJJcnpZyNvCN07hhSBmRMdQGhFj4co24PU9pVE/iB+Lwbxep7MKOw+O0a55GpKImONcb+RdwqiQoq7TMF2YO194PplhrbCF9IC5ZWkst7jd9UkQWoaoqQDoSL/AAMSVizcoXbzijNmEFxqL+UWUzi58IqTFlDr5EP4REUy/T4ndJfQRcwriH7YghJSbEsCSlmI6wpzprqJFgduXhGeGLCVF+XxtBSxxcSozaZ0jskl1S1Kllj7KiARyYlttoyoZyhe+bW5sb39YDUM/MQl7PB9DKm5AQxBNuYjBJU6HptmchJCi2YAt3bsPDlG+nrip0PpbwjSFlMazMZPdtdz18YTJDEw/TkCW2z/ADeK2JzUqSct1GzHTRoqJqWDPFWtncuYgki6+RcnVCUGYALEKJ6F3LQnVPEcwKsQRYh7jmHhsxtGZZITZrkWjndRRKSspF+XhHSwwi0Zsk3HSL8/FO0HeAfNmcbdPCKlcfZKWdj8h843Sadi3gPcY1z05D5P5Pf5Rp60jO3Zig/ZKzbszaa6RTmTNup/SNy1AhmjVLlZiw126+EHH9g7NlIgu4e+jQzyqFCBclRPNnFrjWMsMwwSxmUO8RpsI2Ty5jNklb0PhGkZYdUZSyVkDll+bx0qdNVNkoKgxKRC5wfwyZn2sz+yBsCPbb/1h7q6cFNrBtIyZN9GjG6pMWpsnut5QJxOVZtIaqiW6eoN/GFvFUwMRskcJ4w/5yd4p/dTEjZxsnLXTgdin9xMSO9j8V9HLdWNGBSFTESEJBLpSGHh/KO24ZhCJaAlNgALaeLloSvomw8okJnqSC8pJS4uEOpJUnq6dOUdEmqttpYxyc7bmzZi8dCdUYCASpS3ClWSkMwubk6xa4YkgTJqQLFIt1Bi7WKdBtcerjpFbBEFM0KZgpw5s+/6xmk9UaKL5w1CSDu76a36bQL4wURLmn8Nj4bWEMmQZkWs+uvvgD9ICCKWbq5IdtGJADxUI3JfYMpaEHhKT35i+TAed/lHnGFU0sDdSx7r/GLvCjGQrnm+QjDFcFlTVAqmKBAszNfxh6kllbfwU4t46Qo0BOZ3vt4wx4VOzo0a5/X5xJfDUsEHtz5pEEMPpJUkEdoVOSdGaGZMkX0KjikVBL7ynjKtoFZVH7ptm1Tm1YkOx8YNyK2nCbJBO5N/jFfDpUyqK0oIyvdwEj13hUZsk8VCxTYcVKCACSdeRP7Jh/wzDhRSTmSFJUkmaCAb7B+UF8H4YTK1mB7Gyb+Du0X8V4fMyVNQhd1ixVz2HhaJPK5a+AYxhHvs51h88JYttBOkxEpmpXyPuJjTP4eqJRyqlKPVIzD1GkWaDhuoUoDIQN1EsG+flFySZSbCdZUgzAoaK+Vo3S6XvZtenSDFHgEtKR2hzKDlwbe+LQqJKPuAJA16bxmdDVK+lYqTZjKLaPGC5zwbqp1PMUBkWnMWSU2c6vl5RhU4ClR7i2LWzCxPiDb0iRou3WxVrFhI0sYV62WCbhrw64lgU8EDsyfy3DeWkA6rDzmZaSk63jTjaQmexVz94+P/AKmNNaoE6ahQHuV8jGVUWUfI+hY+6PJqN+o+LH4xtQhgyWGUPH5w64JgJlS+2WkZ75Q9wkkl/GLfCPDUtI7WeAVD2UK2s4Khz6ROLsUYEJLBoyzy85cI9GyGJQhzl2Uq2qChYjyMGuDMD+sqK1/2SSxG6lcvDSObyqhQdQ3/AKeHfgzFJqEDISzueukFkxuMbFQlylo67KSEhgGAYARnNS6TAehxkTQQUlKtX2tBWVPB0IdnZ4zrYTi1sBYn3CFlg2x26iB8ym7UFvaAe2hBs8Ns2X0eKS5OU5722Bs3hAuND1Pkj5h49lkV88HZSR6ITEi39KszNitURupH8NESO9j8V9HMlVs7j9GKs1DTcvq0sdXC15vjDBUZQFI5Gw8bj5wt/RpOCKGlD/4AP+p/nHmI4go1CuRbw3b4xyc3k/s2Q1QVw5CVTFsBYOesE5ctNiRo9+jQFpEmW5BGZVvLfWGKjpi1yRbT/f0hKVjZSpG5EsAJa41eAvG8kGjnuWdKW6kEQyZBpCX9I1Tkp8o++piebXaG8aaM6fJnIk4iqTmSLgkkbRqVj6+UYVAdRirUgDa8a1CLe0L5yXTLKsXmKHKGjC8AXNQlZWbh2b9TCdJIJA2JHxjpn/yGVACRswhOdcaUUNxu/IqS+GWI+08sv84MUlBOlv2XZjfKLP1uWeB8rF8jlagBeK03ixwwHrCOEmM5RQySK1K0d9SitSgGSS7+RsNT5RuxriNMoJKZpCmUkIYuVGyCUkOAL3Mc1rKglSJie73r6ODsY2yJi5k4Kd1LsN7JuRa9+cU/TVtlfkvR0qnx2ZlGaYHSSTdNx7m1DxcqsZmABZLJJAYhm55uYOxhaTImU6UzKkJ7Mi8tWUrLkE+hSAz7xpxbHPrEtXZlklLMwFgN+jgFoQ4Sl0MuP6G5FelQJUQBq3py3eBNRWKWCUArGcABOuoBcg2hHpaqYEBUxand3T921tILYNjaUKzKV7SgNg25AYOHgZYWlYcciHM0qsoypIuDcsobG5JjVU4wJRyjvLGiMycxPK518YsUqJs6WSFsLEEG58X5wvTpsxa5yagISiUqxI9oXYa3e3pCoQsty+ArT8STFLDJWAVZVJmJIyq2ZSXTfxijxLOVMTmNr7NcaEf1eBtHLnFIaXMyhyAzI5gMTe9wWtHlbLWEApl5cxdaHFlDcElo0wjTFTWrRz+ttMVyCiPI2i5RqDJcZmLsNyNB6xhjuHTBMUsIOQgORdjvoYrUs3u9emvjHR7WjGnUrDM7FFAKLkgHK/4ppspuYEAeIq0rmtchLDxLXfzjGZPU6SP8OyQ1h18YymUp7PMXJ3PMHnExwUHYzJmc1Rpp0dy+xfye8N/BFKAmYxJYhgeUK0hNulx84dvo9BzTQRqB/J4rN4g4V7gxKmOWNho+x8IIU1RMSU5AxSbuCXG/jt6RqxGhy3YsOV/dt4xuo6gAkO7c9RaMVG1Ohlw2s7UagKGo/SLikQp1szsyggllMXSb/lAAs76xdlYzMHtIzJtu6hbe14Jf0VKO7R8+fSwGxaq/Mj+GiPY1/SjNzYpUqG6kfw0RI7WPxX0YJds6bwXUEU1N0lSxrtr8hB8qSVZiMx6ePiYWeDpSlUkkgO0uWfIC8OOFzc5ZSWA05Rysi98vs2w6QRw2lBZRBdhrsOTQdTMAGsDUqawEYzELPX3wK0HKN9m2vryhCluzadT05xzLi3F1T8oKnCVKY9Lco6DMoe0H2iQQNiAI53xolKZxQhKUhIAZNho/reLjbYMlSE6ctiYpzpu8W6gRRmIcxtgtGVnspClKCU6m0M0ztkhst2vu384DYGsfWJYLNmDvpHX5WIyUpYJS5H3WY/rGb1GRxklQ7DDkuzktXMm6dlMPVSVAfCK4lVC/ZQrySY7HOx5CWzAhvwqIvuGaKszimX92WP8APr67wK9RXwG8P9OQVVDPHty5qRzKTBDC5ZlqEwKLiwtcHzMdWk8UBTNJB597+Vosz/q6lFIp0OsOWLO43I03gZ+q5KnEqOFp2mVMGxCVXyhLnySQD7aSHSRZ2FwbdRaBmJcOJQsqkziqUk97OCHPIZQcw6sAIs0qKYS3mOFgnKZaiFZXZOZQa7C7xVw/jSXIHZJKikeypTMBqyiD5PCIOVUkMmknbF7F0KStSUgqQSMuQ2DjZtS8aeHMMTUTShRUlCASVOzHz3EG6rjJU1aQrKEm4SO8HBcONvGGbCMJkMJ0wBWYkZQSQC2YqVm9ojc7Q6V1VC009hfh8yUJU8wnQd8mwFhcgO8c/wCL8UWasqWl0pbJlDaPlJv3gXi1xFxPKTOmS5BCUd0Z0trueW8KWLImKKUynmrXsm5Yc2+cDixV5ElPdoc8Lx5y5N48r8dQFkMVDdxp1EBcJwirAzLlAEbZ0v6ae+NMzDqq5+rzD/4/JUFwhfYXKQTGMIUS6QOsKmNolypgUhXdXqOROvryixWyalCXMhYc7tbxYwsYiuaCAtOVy+jekacOPemIysuKN1NteCEwPKWB0b1gTTq7yvyH3PBmSdtQUt7oZLsUijRl0kHRz746F9HQCu1IN2SPSOfUqWd9iQY6J9HIATNI1Vl+H8oTm8R2HyGzMnQqSTydzFCsoyQcgS/V3/nBIyLud4k2U2l4yI10V6WdKQ2cLUogkskqCTyAGj7QvzMZaYpBQqXfulXwV/RhhQi7gN5Rrm0qFgjL1sDr56wS/oLPnjj5IGITwNMyW3tkTvaJGf0iygjEahI2Un9xMex2YeK+jnvs7BwJ3aOm/CZKX8XIhmpZ4QQG1Hod28YTuDkKVQU12HZhrjSDYlDKACXBd3cxzMnm/s1w6QyrqOnrHiZpFyYEKrdmEYKqwdC/hE0MsM9qCLkeccr4uU9TMb8Xyh/QpRGkc14mtUzR+2YkErBmwIo6xUqLG0blL1itPVcPGxIyss4Xh5mFSjmCUi5DP5PqYa6ColdmB9qk37xWlT8nAlhoE4XNSiQC9yVH3xhTzgokPr/V4zz9w2L49DAJQULT28UOPB3B90YIo5o9gyVj85SfRaQPfFRabAWfoYsJBhXGg+bK1VNqh7MhSf8At5VN1GRRPujyr4xVLsBNcBu+Mvjrcxdl1Ck/eI8P1jOoqO0AE0JmAuLs48C0Woxb2iOTrsVV4zUL0BbZz8g0UJnbqUUn1/SC+IU47PNJUUgP3bFm5Rnh88JSkMC4BJOpeNKcUtIQ7fbKNJh65a0LPeyqBY6emkFsW4yny5aqdCDLSQwWVFUxiylNYAZizsNA0apygdM3nFSfIChfa4fnFf1g060asIwxSkuskBWp+8R4nSOg4POk0yGSgXAck38zCVL4hAPZzEZCNxp5RZNYVBk6QjKpTezTjcY9DlM4kToI1J4hmPZIbrr6QmdqRoSDudPKPROYa+f6GFxwIN5WOSMcWT35aSnqQPnAni7FqVclQWhBU3dY94K2KW98K9TXElgcx8dIC4lTEDOVEuWuNPCH4sCUrsTlye1lygWCoDnaC1DMcIPQD3fyhdw5XeHSDOHKYAftH3KIh+RUzPF2iUllLSbPz5kA/F4fPo2mEdoki3dY6+raQiKS6s25LnyJhs4Jnpzr7zFhYWe/pCMu4jsXkdMWoEOLttGSQCRA+YCUd0gH4jrGqnrjuCTow5eJjKjYE1JAeKNSCFZ0OSPuv7QizKm5rPfkSIxMpiS14hR85/Scp8TqSAQ5RY/9tESMvpQP/FKn8yP4aIkdqHivo5suzpPCEs/UpFzlMtNvKGWmSLAWgNwFSpXQyMyyCJaSwDWbcvDQjIlyGFtr/wCreOZPyf2bI9IrKlpH3HjKnkLLsEoGw3PpG3tTYBBynckEH3houSsygWQQBzIAPo7wIegemRMCnzAhtGv6xzji5JFVNfXN8QDHV0zxlJUMrWL6ctY5dxiXq5tiO9uOQEXDsCQpzzrFOoMEJyNYHVAu0boGWZ7JqFJDJvfTX/aD+AzEFxPBQNgdFdLh4E4LUGWtwAbQcmVJmDvAN4QGbeqChKgsiSBZIAHQRDraAEyltZagOTxoVImBNpq/WErEHzQ1Llt1gbWziEkPc/PXTSF2fWTwP7TTmIr0MpdRMyKWW1MGsNbbBeS9II12JoSkpQxUzdB+sWaFKjLQdHA91oOYXwrJHtcgb/KCqeFwpwFFI2AOghUs8OkNjhl8ivkUOsZJgzivBYlIJdw1n6QsV2CBKXQbtcDnBQnGTqyp45RLcynQqYgrRm/TqIdJfDdOUBXZs4exPwhE4ZpppGZIzMed/C8PFRxKiUlCZqTL2uCz+OkJz8uVRDw0uzNPD1Mq3ZgeLk/GK8/hymGiT1a3zi5T4tKUXStJPLMIs9qkgk384z3kQ+osEHAadCCcuZT2B/UXgdimC08xJTkUkAOCFG556s0G6iXL2JKlc1WA5DlFOtWkJUQQkjUnQAcoZjnPkti8kY0zmNOgBXh+rQcw/wBsjbP8QDA6jIVMWrqSPV4IU6CCT4e4NHSyO3swx6MpcwkkEMXMG+DJaFLyTALpsXYguCLwESVZ2O5f1eCXC4JnpSR3SPeNukInH2jsb9x0WVPVIPZzbp+6vkORi4qTnSWtyUPVx1iiuuQtBCil9GKh3vHw5xWpaoyJmQrCgQ7Hx25xk4mqwrRDN/aAFY32PKCDuw36kuIpmZnHdVfXlGQmuXAIUNbFurEgPEqi7Pn36Th/xOp/Mj+GiJGP0kLzYlUH9pPulpEeR2IeKOc1sYKWsmIo5ORa0+yO6oizC1jFyXi8/wD683Uf4iv1iRIy41t/bNK6RpmY5Uk/8xO9tI/tV6P4w+UM1TnvH2uZ6RIkKy9hBTClEhLl+6rXziljlHLUyjLQVFLlRSCSW1JZybCPIkBj7KfQuUVDKKby0G+6QflFukwmQUTCZMokEsTLSSLbWtEiRugZpiOuUAVMALbBo1dqoCxOvMxIkBlJHo1zp6mHeV6mN1PMJFyTbnHsSIui2EOwSUB0pPkIrU8pKZgKQEltQGOvSJEgpeDBh5oNIq5lu+vX8R/WJKxGcNJswf51frEiRzcfZ0y7QV0xalhcxaxl0Uoke8wQnyE5PZTqNhyiRIYv9AJ9BLhWiliSGloDg/dHPwilxbQynA7NDFVxlDG29okSG4/9DNLwELGqZCJZKUJSbeykD4QfwxA7AFh7IiRIOYOPoA8Qz1JDJUoeBI+EAkrJJck6al4kSBj8DZeJtllna14vUyi2piRIfk8jJHozxJZABBILpuNdDGNBNVlSXL2u994kSAyeI2HYRTUrAstQuNFGN/16bmP2i7O3eNtOsSJGM1voP8L1sxUxeaYtTAaqJ+JgzU1S3Izq2+8YkSIWuji3HJeunvzT+4mJEiR1I+KMj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4516" name="Picture 4" descr="http://www.buenanueva.net/biblia/1-biblia1er_Grado/1imag-lecc3/3carnero-sacrif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06896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497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_tradnl" sz="2400" b="1" dirty="0" smtClean="0"/>
              <a:t>LAS </a:t>
            </a:r>
            <a:r>
              <a:rPr lang="es-ES_tradnl" sz="2400" b="1" dirty="0"/>
              <a:t>IGLESIA CRECIENTES SON EL BLANCO DEL </a:t>
            </a:r>
            <a:r>
              <a:rPr lang="es-ES_tradnl" sz="2400" b="1" dirty="0" smtClean="0"/>
              <a:t>ENEMIGO, </a:t>
            </a:r>
            <a:r>
              <a:rPr lang="es-ES_tradnl" sz="2400" b="1" dirty="0"/>
              <a:t>AL </a:t>
            </a:r>
            <a:r>
              <a:rPr lang="es-ES_tradnl" sz="2400" b="1" dirty="0" smtClean="0"/>
              <a:t>EL NO </a:t>
            </a:r>
            <a:r>
              <a:rPr lang="es-ES_tradnl" sz="2400" b="1" dirty="0"/>
              <a:t>LE INTERESA ATACAR </a:t>
            </a:r>
            <a:r>
              <a:rPr lang="es-ES_tradnl" sz="2400" b="1" dirty="0" smtClean="0"/>
              <a:t>IGLESIAS </a:t>
            </a:r>
            <a:r>
              <a:rPr lang="es-ES_tradnl" sz="2400" b="1" dirty="0"/>
              <a:t>ESTANCADAS O EN DECRECIMIENTO EL BLANCO DEL ENEMIGO SON LOS QUE ESTAN LEVANTANDO LOS MUROS DEL SEÑOR JESUCRISTO EN LA CUIDAD , LOS QUE NO SE CONFORMAN CON LEVANTAR UN PEDACITO DE</a:t>
            </a:r>
            <a:r>
              <a:rPr lang="es-ES_tradnl" sz="2400" b="1" dirty="0" smtClean="0"/>
              <a:t> BARDA </a:t>
            </a:r>
            <a:r>
              <a:rPr lang="es-ES_tradnl" sz="2400" b="1" dirty="0"/>
              <a:t>SINO LOS QUE QUIEREN LEVANTAR TODO EL MURO DE JERUSALEM QUE ESTA DERRIBADO POR SATANAS Y TIENE EN POSESION LA  CIUDAD.</a:t>
            </a:r>
            <a:endParaRPr lang="es-MX" sz="2400" b="1" dirty="0"/>
          </a:p>
          <a:p>
            <a:pPr algn="just"/>
            <a:endParaRPr lang="es-MX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8818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_tradnl" sz="3600" b="1" dirty="0"/>
              <a:t>ASI COMO EL SEÑOR MULTIPLICO A </a:t>
            </a:r>
            <a:r>
              <a:rPr lang="es-ES_tradnl" sz="3600" b="1" dirty="0" smtClean="0"/>
              <a:t>ISRAEL </a:t>
            </a:r>
            <a:r>
              <a:rPr lang="es-ES_tradnl" sz="3600" b="1" dirty="0"/>
              <a:t>SOBRE SUS ENEMIGOS MULTIPLICARA A SU IGLESIA Y LA HARA MAS FUERTE.</a:t>
            </a:r>
            <a:endParaRPr lang="es-MX" sz="3600" b="1" dirty="0"/>
          </a:p>
          <a:p>
            <a:pPr algn="just">
              <a:buNone/>
            </a:pPr>
            <a:endParaRPr lang="es-MX" sz="3600" b="1" dirty="0"/>
          </a:p>
          <a:p>
            <a:pPr algn="just"/>
            <a:endParaRPr lang="es-MX" sz="3600" b="1" dirty="0"/>
          </a:p>
        </p:txBody>
      </p:sp>
      <p:pic>
        <p:nvPicPr>
          <p:cNvPr id="54274" name="Picture 2" descr="https://fbcdn-sphotos-d-a.akamaihd.net/hphotos-ak-xpf1/t1.0-9/10298941_1430076637250201_501031994952458530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73016"/>
            <a:ext cx="6616708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r>
              <a:rPr lang="es-ES_tradnl" b="1" u="sng" dirty="0" smtClean="0"/>
              <a:t>SALMOS 105:24</a:t>
            </a:r>
            <a:endParaRPr lang="es-MX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132856"/>
            <a:ext cx="8363272" cy="44416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_tradnl" sz="4000" b="1" dirty="0" smtClean="0"/>
              <a:t>Y </a:t>
            </a:r>
            <a:r>
              <a:rPr lang="es-ES_tradnl" sz="4000" b="1" dirty="0"/>
              <a:t>multiplicó su pueblo en gran manera, Y lo hizo más fuerte que sus enemigos. </a:t>
            </a:r>
            <a:endParaRPr lang="es-MX" sz="4000" b="1" dirty="0"/>
          </a:p>
          <a:p>
            <a:pPr algn="just"/>
            <a:endParaRPr lang="es-MX" sz="4000" b="1" dirty="0"/>
          </a:p>
        </p:txBody>
      </p:sp>
      <p:pic>
        <p:nvPicPr>
          <p:cNvPr id="53250" name="Picture 2" descr="https://encrypted-tbn1.gstatic.com/images?q=tbn:ANd9GcTUzfypZFyK7yflFGJWQ7l0RXhUVcGoJydTeuHh0sYxcNcAUzTK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221088"/>
            <a:ext cx="5544616" cy="2441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115</TotalTime>
  <Words>1388</Words>
  <Application>Microsoft Office PowerPoint</Application>
  <PresentationFormat>Presentación en pantalla (4:3)</PresentationFormat>
  <Paragraphs>66</Paragraphs>
  <Slides>39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Urbano</vt:lpstr>
      <vt:lpstr>LAS TACTICAS DEL ENEMIGO : CONTRA LA IGLESIA  </vt:lpstr>
      <vt:lpstr>NEHEMIAS 4:1-4</vt:lpstr>
      <vt:lpstr>Diapositiva 3</vt:lpstr>
      <vt:lpstr>Diapositiva 4</vt:lpstr>
      <vt:lpstr>Diapositiva 5</vt:lpstr>
      <vt:lpstr>Diapositiva 6</vt:lpstr>
      <vt:lpstr>Diapositiva 7</vt:lpstr>
      <vt:lpstr>Diapositiva 8</vt:lpstr>
      <vt:lpstr>SALMOS 105:24</vt:lpstr>
      <vt:lpstr>Diapositiva 10</vt:lpstr>
      <vt:lpstr>Diapositiva 11</vt:lpstr>
      <vt:lpstr>¿Qué hacen estos débiles judíos?</vt:lpstr>
      <vt:lpstr>Diapositiva 13</vt:lpstr>
      <vt:lpstr>Diapositiva 14</vt:lpstr>
      <vt:lpstr>Diapositiva 15</vt:lpstr>
      <vt:lpstr>NEHEMIAS 4:7</vt:lpstr>
      <vt:lpstr>Diapositiva 17</vt:lpstr>
      <vt:lpstr>EL ANIMO</vt:lpstr>
      <vt:lpstr>NEHEMIAS 4:6</vt:lpstr>
      <vt:lpstr>Diapositiva 20</vt:lpstr>
      <vt:lpstr>NEHEMIAS 4:7-8</vt:lpstr>
      <vt:lpstr>Diapositiva 22</vt:lpstr>
      <vt:lpstr>Diapositiva 23</vt:lpstr>
      <vt:lpstr>Diapositiva 24</vt:lpstr>
      <vt:lpstr>Diapositiva 25</vt:lpstr>
      <vt:lpstr>EXODO 18:19-20 </vt:lpstr>
      <vt:lpstr>Diapositiva 27</vt:lpstr>
      <vt:lpstr>HECHOS 5:42</vt:lpstr>
      <vt:lpstr>Diapositiva 29</vt:lpstr>
      <vt:lpstr>NEHEMIAS 4:9-10</vt:lpstr>
      <vt:lpstr>Diapositiva 31</vt:lpstr>
      <vt:lpstr>Diapositiva 32</vt:lpstr>
      <vt:lpstr>SANTIAGO 5:16-18</vt:lpstr>
      <vt:lpstr>Diapositiva 34</vt:lpstr>
      <vt:lpstr>NEHEMIAS 4:11 </vt:lpstr>
      <vt:lpstr>Diapositiva 36</vt:lpstr>
      <vt:lpstr>Diapositiva 37</vt:lpstr>
      <vt:lpstr>NEHEMIAS 4:13-14</vt:lpstr>
      <vt:lpstr>Diapositiva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TACTICAS DEL ENEMIGO : CONTRA LA IGLESIA </dc:title>
  <dc:creator>Elias Paez</dc:creator>
  <cp:lastModifiedBy>ELIAS  PAEZ DE LA CERDA</cp:lastModifiedBy>
  <cp:revision>36</cp:revision>
  <dcterms:created xsi:type="dcterms:W3CDTF">2015-01-16T13:19:38Z</dcterms:created>
  <dcterms:modified xsi:type="dcterms:W3CDTF">2015-01-16T13:20:59Z</dcterms:modified>
</cp:coreProperties>
</file>