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slides/slide2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sldIdLst>
    <p:sldId id="27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7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</p:sldIdLst>
  <p:sldSz cx="9144000" cy="6858000" type="screen4x3"/>
  <p:notesSz cx="6858000" cy="9144000"/>
  <p:defaultTextStyle>
    <a:defPPr>
      <a:defRPr lang="es-ES_trad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83" d="100"/>
          <a:sy n="83" d="100"/>
        </p:scale>
        <p:origin x="-10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ángulo rectá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_tradnl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Agrupar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b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orma lib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orma lib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c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Marcador de fech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44213AF-26F6-41FA-8D85-E2C5388D6E58}" type="datetimeFigureOut">
              <a:rPr lang="en-US" smtClean="0"/>
              <a:pPr/>
              <a:t>17/8/16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Marcador de pie de pá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kumimoji="0"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27" name="Marcador de número de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5BBC35B-A44B-4119-B8DA-DE9E3DFADA20}" type="slidenum">
              <a:rPr kumimoji="0" lang="en-US" smtClean="0"/>
              <a:pPr/>
              <a:t>‹Nr.›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17/8/16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‹Nr.›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17/8/16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‹Nr.›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17/8/16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‹Nr.›</a:t>
            </a:fld>
            <a:endParaRPr kumimoji="0" lang="en-US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17/8/16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‹Nr.›</a:t>
            </a:fld>
            <a:endParaRPr kumimoji="0" lang="en-US"/>
          </a:p>
        </p:txBody>
      </p:sp>
      <p:sp>
        <p:nvSpPr>
          <p:cNvPr id="7" name="Cheuró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uró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17/8/16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‹Nr.›</a:t>
            </a:fld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</p:txBody>
      </p:sp>
      <p:sp>
        <p:nvSpPr>
          <p:cNvPr id="5" name="Marcador de conteni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17/8/16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‹Nr.›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17/8/16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‹Nr.›</a:t>
            </a:fld>
            <a:endParaRPr kumimoji="0" lang="en-US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17/8/16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‹Nr.›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544213AF-26F6-41FA-8D85-E2C5388D6E58}" type="datetimeFigureOut">
              <a:rPr lang="en-US" smtClean="0"/>
              <a:pPr/>
              <a:t>17/8/16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‹Nr.›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_tradnl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44213AF-26F6-41FA-8D85-E2C5388D6E58}" type="datetimeFigureOut">
              <a:rPr lang="en-US" smtClean="0"/>
              <a:pPr/>
              <a:t>17/8/16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5BBC35B-A44B-4119-B8DA-DE9E3DFADA20}" type="slidenum">
              <a:rPr kumimoji="0" lang="en-US" smtClean="0"/>
              <a:pPr/>
              <a:t>‹Nr.›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8" name="Forma libre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bre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ángulo rectá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c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uró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uró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bre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orma libre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iángulo rectá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c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Marcador de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30" name="Marcador de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_tradnl" smtClean="0"/>
              <a:t>Segundo nivel</a:t>
            </a:r>
          </a:p>
          <a:p>
            <a:pPr lvl="2" eaLnBrk="1" latinLnBrk="0" hangingPunct="1"/>
            <a:r>
              <a:rPr kumimoji="0" lang="es-ES_tradnl" smtClean="0"/>
              <a:t>Tercer nivel</a:t>
            </a:r>
          </a:p>
          <a:p>
            <a:pPr lvl="3" eaLnBrk="1" latinLnBrk="0" hangingPunct="1"/>
            <a:r>
              <a:rPr kumimoji="0" lang="es-ES_tradnl" smtClean="0"/>
              <a:t>Cuarto nivel</a:t>
            </a:r>
          </a:p>
          <a:p>
            <a:pPr lvl="4" eaLnBrk="1" latinLnBrk="0" hangingPunct="1"/>
            <a:r>
              <a:rPr kumimoji="0" lang="es-ES_tradnl" smtClean="0"/>
              <a:t>Quinto nivel</a:t>
            </a:r>
            <a:endParaRPr kumimoji="0" lang="en-US"/>
          </a:p>
        </p:txBody>
      </p:sp>
      <p:sp>
        <p:nvSpPr>
          <p:cNvPr id="10" name="Marcador de fech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544213AF-26F6-41FA-8D85-E2C5388D6E58}" type="datetimeFigureOut">
              <a:rPr lang="en-US" smtClean="0"/>
              <a:pPr/>
              <a:t>17/8/16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Marcador de pie de página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18" name="Marcador de número de diapositiv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5BBC35B-A44B-4119-B8DA-DE9E3DFADA20}" type="slidenum">
              <a:rPr kumimoji="0" lang="en-US" smtClean="0"/>
              <a:pPr/>
              <a:t>‹Nr.›</a:t>
            </a:fld>
            <a:endParaRPr kumimoji="0" lang="en-US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4591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_tradnl" dirty="0"/>
              <a:t> </a:t>
            </a:r>
          </a:p>
          <a:p>
            <a:pPr>
              <a:buNone/>
            </a:pPr>
            <a:r>
              <a:rPr lang="es-ES_tradnl" sz="3600" dirty="0" smtClean="0"/>
              <a:t>1 DE </a:t>
            </a:r>
            <a:r>
              <a:rPr lang="es-ES_tradnl" sz="3600" dirty="0"/>
              <a:t>CORINTIOS 12:31</a:t>
            </a:r>
          </a:p>
          <a:p>
            <a:pPr>
              <a:buNone/>
            </a:pPr>
            <a:r>
              <a:rPr lang="es-ES_tradnl" sz="3600" dirty="0"/>
              <a:t> Procurad, pues, los dones mejores. Mas yo os muestro un camino aun más excelente.</a:t>
            </a:r>
          </a:p>
          <a:p>
            <a:pPr>
              <a:buNone/>
            </a:pPr>
            <a:r>
              <a:rPr lang="es-ES_tradnl" sz="3600" dirty="0"/>
              <a:t> </a:t>
            </a:r>
          </a:p>
          <a:p>
            <a:endParaRPr lang="es-ES_tradnl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620962"/>
          </a:xfrm>
        </p:spPr>
        <p:txBody>
          <a:bodyPr>
            <a:normAutofit fontScale="90000"/>
          </a:bodyPr>
          <a:lstStyle/>
          <a:p>
            <a:r>
              <a:rPr lang="es-ES_tradnl" dirty="0"/>
              <a:t>LA ESTRATEGIA MAS EXELENTE :</a:t>
            </a:r>
            <a:r>
              <a:rPr lang="es-ES_tradnl" dirty="0" smtClean="0"/>
              <a:t> </a:t>
            </a:r>
            <a:br>
              <a:rPr lang="es-ES_tradnl" dirty="0" smtClean="0"/>
            </a:br>
            <a:r>
              <a:rPr lang="es-ES_tradnl" dirty="0" smtClean="0"/>
              <a:t>PARA </a:t>
            </a:r>
            <a:r>
              <a:rPr lang="es-ES_tradnl" dirty="0"/>
              <a:t>LA MULTIPLICACION</a:t>
            </a:r>
            <a:br>
              <a:rPr lang="es-ES_tradnl" dirty="0"/>
            </a:br>
            <a:r>
              <a:rPr lang="es-ES_tradnl" dirty="0"/>
              <a:t> </a:t>
            </a:r>
            <a:br>
              <a:rPr lang="es-ES_tradnl" dirty="0"/>
            </a:br>
            <a:endParaRPr lang="es-ES_tradn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sz="3200" dirty="0"/>
              <a:t>LA LITURGIA NO DEBE ESTAR SOBRE LAS PERSONAS</a:t>
            </a:r>
          </a:p>
          <a:p>
            <a:r>
              <a:rPr lang="es-ES_tradnl" sz="3200" dirty="0"/>
              <a:t>EL EVANGELIO CONSISTE EN PODER VER </a:t>
            </a:r>
            <a:r>
              <a:rPr lang="es-ES_tradnl" sz="3200" dirty="0" smtClean="0"/>
              <a:t>LA </a:t>
            </a:r>
            <a:r>
              <a:rPr lang="es-ES_tradnl" sz="3200" dirty="0"/>
              <a:t>NESESIDAD DEL SER HUMANO Y SATISFACERLA </a:t>
            </a:r>
          </a:p>
          <a:p>
            <a:r>
              <a:rPr lang="es-ES_tradnl" sz="3200" dirty="0"/>
              <a:t>MATEO </a:t>
            </a:r>
            <a:r>
              <a:rPr lang="es-ES_tradnl" sz="3200" b="1" dirty="0"/>
              <a:t>14:16</a:t>
            </a:r>
            <a:r>
              <a:rPr lang="es-ES_tradnl" sz="3200" dirty="0"/>
              <a:t> Jesús les dijo: No tienen necesidad de irse; dadles vosotros de comer. </a:t>
            </a:r>
          </a:p>
          <a:p>
            <a:endParaRPr lang="es-ES_tradnl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_tradnl" dirty="0"/>
              <a:t>1 DE TESALONICENSES 2:4-7.</a:t>
            </a:r>
          </a:p>
          <a:p>
            <a:r>
              <a:rPr lang="es-ES_tradnl" dirty="0"/>
              <a:t>sino que según fuimos aprobados por Dios para que se nos confiase el evangelio, así hablamos; no como para agradar a los hombres, sino a Dios, que prueba nuestros corazones.  Porque nunca usamos de palabras lisonjeras, como sabéis, ni encubrimos avaricia; Dios es testigo;  ni buscamos gloria de los hombres; ni de vosotros, ni de otros, aunque podíamos </a:t>
            </a:r>
            <a:r>
              <a:rPr lang="es-ES_tradnl" dirty="0" err="1"/>
              <a:t>seros</a:t>
            </a:r>
            <a:r>
              <a:rPr lang="es-ES_tradnl" dirty="0"/>
              <a:t> carga como apóstoles de Cristo. Antes fuimos tiernos entre vosotros, como la nodriza que cuida con ternura a sus propios hijos. </a:t>
            </a:r>
          </a:p>
          <a:p>
            <a:r>
              <a:rPr lang="es-ES_tradnl" dirty="0"/>
              <a:t> </a:t>
            </a:r>
          </a:p>
          <a:p>
            <a:endParaRPr lang="es-ES_tradnl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s-ES_tradnl" dirty="0" smtClean="0"/>
              <a:t>3. </a:t>
            </a:r>
            <a:r>
              <a:rPr lang="es-ES_tradnl" dirty="0"/>
              <a:t>ESPIRTU DE NODRIZA</a:t>
            </a:r>
            <a:br>
              <a:rPr lang="es-ES_tradnl" dirty="0"/>
            </a:br>
            <a:endParaRPr lang="es-ES_tradn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ES_tradnl" dirty="0"/>
              <a:t> </a:t>
            </a:r>
            <a:endParaRPr lang="es-ES_tradnl" dirty="0" smtClean="0"/>
          </a:p>
          <a:p>
            <a:r>
              <a:rPr lang="es-ES_tradnl" dirty="0" smtClean="0"/>
              <a:t>Mujer </a:t>
            </a:r>
            <a:r>
              <a:rPr lang="es-ES_tradnl" dirty="0"/>
              <a:t>encargada de amamantar a un niño ajeno.</a:t>
            </a:r>
          </a:p>
          <a:p>
            <a:r>
              <a:rPr lang="es-ES_tradnl" dirty="0"/>
              <a:t>O la que nutre con sus pechos aun bebe .</a:t>
            </a:r>
          </a:p>
          <a:p>
            <a:r>
              <a:rPr lang="es-ES_tradnl" dirty="0"/>
              <a:t>A). fuimos aprobados por Dios para que se nos confiase el evangelio</a:t>
            </a:r>
          </a:p>
          <a:p>
            <a:r>
              <a:rPr lang="es-ES_tradnl" dirty="0"/>
              <a:t>B). no como para agradar a los hombres, sino a Dios, que prueba nuestros corazones.</a:t>
            </a:r>
            <a:endParaRPr lang="es-ES_tradnl" dirty="0" smtClean="0"/>
          </a:p>
          <a:p>
            <a:pPr>
              <a:buNone/>
            </a:pPr>
            <a:r>
              <a:rPr lang="es-ES_tradnl" dirty="0" smtClean="0"/>
              <a:t> </a:t>
            </a:r>
            <a:endParaRPr lang="es-ES_tradnl" dirty="0"/>
          </a:p>
          <a:p>
            <a:endParaRPr lang="es-ES_tradnl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CARACTERISTICAS DE LA NODRIZA</a:t>
            </a:r>
            <a:br>
              <a:rPr lang="es-ES_tradnl" dirty="0" smtClean="0"/>
            </a:br>
            <a:endParaRPr lang="es-ES_tradn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ES_tradnl" sz="3200" dirty="0" smtClean="0"/>
              <a:t>C). Porque nunca usamos de palabras lisonjeras, como sabéis, ni encubrimos avaricia</a:t>
            </a:r>
          </a:p>
          <a:p>
            <a:r>
              <a:rPr lang="es-ES_tradnl" sz="3200" dirty="0" smtClean="0"/>
              <a:t>D).Dios es testigo;  ni buscamos gloria de los hombres; ni de vosotros, ni de otros</a:t>
            </a:r>
          </a:p>
          <a:p>
            <a:r>
              <a:rPr lang="es-ES_tradnl" sz="3200" dirty="0" smtClean="0"/>
              <a:t>E). Antes fuimos tiernos entre vosotros, como la nodriza que cuida con ternura a sus propios hijos. </a:t>
            </a:r>
          </a:p>
          <a:p>
            <a:pPr>
              <a:buNone/>
            </a:pPr>
            <a:endParaRPr lang="es-ES_tradnl" sz="32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sz="3200" dirty="0"/>
              <a:t>EL AMOR ES DOLOROSO : ES CORONA DE ESPINAS , ES LATIGASOS EN LA ESPALDA , ES CLAVOS EN LAS MANOS Y EN LOS PIES Y UNA PESADA CRUZ QUE CARGAR Y MUERTE A NUESTROS DESEOS PARA PODER GLORIFICAR A DIOS.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s-ES_tradnl" dirty="0" smtClean="0"/>
              <a:t>4. EL </a:t>
            </a:r>
            <a:r>
              <a:rPr lang="es-ES_tradnl" dirty="0"/>
              <a:t>AMOR ES DOLOROSO</a:t>
            </a:r>
            <a:br>
              <a:rPr lang="es-ES_tradnl" dirty="0"/>
            </a:br>
            <a:endParaRPr lang="es-ES_tradn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z="3200" dirty="0"/>
              <a:t>SINO ESTAS DISPUESTO A ESTO POR CAUSA DE LLEVAR EL EVANGELIO SERA  INUTIL TODO ESFUERZO SUSTENTADO EN OTRO ENFOQUE , NI TECNOLIGIA , GRANDES ESTADIOS , NI COROS ESPECTACULARES NI EXENARIOS MAJESTUOSOS PODRAN SUPERAR EL IMPACTO DEL AMOR.</a:t>
            </a:r>
          </a:p>
          <a:p>
            <a:endParaRPr lang="es-ES_tradnl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sz="3200" dirty="0"/>
              <a:t>EL APOSTOL QUE IMPACTO MAS EL MUNDO ANTUGUIO CON EL PODEROSO MENSAJE DEL EVANGELIO FUE EL APOSTOL PABLO , PERO LO QUE LO MOTIVO A DESGASTARSE PARA ESTE PROPOSITO ERA EL AMOR QUE SENTIA POR LOS DEMAS 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_tradnl" dirty="0"/>
              <a:t> </a:t>
            </a:r>
            <a:r>
              <a:rPr lang="es-ES_tradnl" sz="3200" dirty="0"/>
              <a:t>Verdad digo en Cristo, no miento, y mi conciencia me da testimonio en el Espíritu Santo , que tengo gran tristeza y continuo dolor en mi corazón.</a:t>
            </a:r>
          </a:p>
          <a:p>
            <a:r>
              <a:rPr lang="es-ES_tradnl" sz="3200" dirty="0"/>
              <a:t> Porque deseara yo mismo ser anatema, separado de Cristo, por amor a mis hermanos, los que son mis parientes según la carne; que son israelitas, de los cuales son la adopción, la gloria, el pacto, la promulgación de la ley, el culto y las promesas;</a:t>
            </a:r>
          </a:p>
          <a:p>
            <a:endParaRPr lang="es-ES_tradnl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b="1" dirty="0"/>
              <a:t>ROMANOS 9:1-4</a:t>
            </a:r>
            <a:r>
              <a:rPr lang="es-ES_tradnl" dirty="0"/>
              <a:t/>
            </a:r>
            <a:br>
              <a:rPr lang="es-ES_tradnl" dirty="0"/>
            </a:br>
            <a:endParaRPr lang="es-ES_tradnl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_tradnl" dirty="0"/>
              <a:t> Y aunque sea derramado en libación sobre el sacrificio y servicio de vuestra fe, me gozo y regocijo con todos vosotros. Y asimismo gozaos y regocijaos también vosotros conmigo.  Espero en el Señor Jesús enviaros pronto a Timoteo, para que yo también esté de buen ánimo al saber de vuestro estado; pues a ninguno tengo del mismo ánimo, y que tan sinceramente se interese por vosotros. Porque todos buscan lo suyo propio, no lo que es de Cristo Jesús. </a:t>
            </a:r>
          </a:p>
          <a:p>
            <a:endParaRPr lang="es-ES_tradnl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/>
              <a:t>FILIPENSES 2:17-21</a:t>
            </a:r>
            <a:br>
              <a:rPr lang="es-ES_tradnl" dirty="0"/>
            </a:br>
            <a:endParaRPr lang="es-ES_tradnl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_tradnl" dirty="0"/>
              <a:t> </a:t>
            </a:r>
            <a:r>
              <a:rPr lang="es-ES_tradnl" sz="3200" dirty="0"/>
              <a:t>Porque según pienso, Dios nos ha exhibido a nosotros los apóstoles como postreros, como a sentenciados a muerte; pues hemos llegado a ser espectáculo al mundo, a los ángeles y a los hombres.  Nosotros somos insensatos por amor de Cristo, mas vosotros prudentes en Cristo; nosotros débiles, mas vosotros fuertes; vosotros honorables, mas nosotros despreciados.</a:t>
            </a:r>
            <a:r>
              <a:rPr lang="es-ES_tradnl" sz="3200" dirty="0" smtClean="0"/>
              <a:t> </a:t>
            </a:r>
            <a:endParaRPr lang="es-ES_tradnl" sz="32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/>
              <a:t>1 DE CORINTIOS 4:9-13</a:t>
            </a:r>
            <a:br>
              <a:rPr lang="es-ES_tradnl" dirty="0"/>
            </a:br>
            <a:endParaRPr lang="es-ES_tradn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838199"/>
          </a:xfrm>
        </p:spPr>
        <p:txBody>
          <a:bodyPr/>
          <a:lstStyle/>
          <a:p>
            <a:endParaRPr lang="es-ES_tradn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04800" y="1905000"/>
            <a:ext cx="8534400" cy="3733800"/>
          </a:xfrm>
        </p:spPr>
        <p:txBody>
          <a:bodyPr>
            <a:normAutofit/>
          </a:bodyPr>
          <a:lstStyle/>
          <a:p>
            <a:r>
              <a:rPr lang="es-ES_tradnl" dirty="0"/>
              <a:t>INTRODUCCION :</a:t>
            </a:r>
          </a:p>
          <a:p>
            <a:r>
              <a:rPr lang="es-ES_tradnl" dirty="0"/>
              <a:t>EL COMO HACER PARA QUE LAS IGLESIAS CRESCAN MAS Y MAS RAPIDO ES UNA PREGUNTA QUE TODO LIDER QUE AMA AL SEÑOR SE HACE PARA BUSCAR SER MAS EFECTIVO EN LAS MANOS DE EL SEÑOR JESUCRISTO.</a:t>
            </a:r>
          </a:p>
          <a:p>
            <a:endParaRPr lang="es-ES_tradnl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ES_tradnl" sz="2800" dirty="0" smtClean="0"/>
              <a:t>Hasta esta hora padecemos hambre, tenemos sed, estamos desnudos, somos abofeteados, y no tenemos morada fija.  Nos fatigamos trabajando con nuestras propias manos; nos maldicen, y bendecimos; padecemos persecución, y la soportamos. </a:t>
            </a:r>
          </a:p>
          <a:p>
            <a:r>
              <a:rPr lang="es-ES_tradnl" sz="2800" dirty="0" smtClean="0"/>
              <a:t>Nos difaman, y rogamos; hemos venido a ser hasta ahora como la escoria del mundo, el desecho de todos. </a:t>
            </a:r>
          </a:p>
          <a:p>
            <a:endParaRPr lang="es-ES_tradnl" sz="28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sz="8000" dirty="0" smtClean="0"/>
              <a:t>EL AMOR DE CRISTO EN NOSOTROS</a:t>
            </a:r>
            <a:endParaRPr lang="es-ES_tradnl" sz="80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LA EXTRATEGIA MAS EXELENTE</a:t>
            </a:r>
            <a:endParaRPr lang="es-ES_tradn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sz="3600" dirty="0"/>
              <a:t>EL NO PREOCUPARNOS POR CRECER SOLO MANIFIESTA NUESTRA  NUESTRA INDIFERENCIA AL PROPOSITO PRINCIPAL DEL SEÑOR JESUCRISTO , EL NO TIENE OTRA PASION MAS GRANDE QUE UN PECADOR VUELVA  A SU CASA.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dirty="0"/>
              <a:t>PARA QUE SON :</a:t>
            </a:r>
          </a:p>
          <a:p>
            <a:pPr>
              <a:buNone/>
            </a:pPr>
            <a:r>
              <a:rPr lang="es-ES_tradnl" dirty="0"/>
              <a:t> </a:t>
            </a:r>
          </a:p>
          <a:p>
            <a:pPr lvl="0"/>
            <a:r>
              <a:rPr lang="es-ES_tradnl" dirty="0"/>
              <a:t>SON DADOS PARA LA EDIFICACION DEL CUERPO DE CRISTO</a:t>
            </a:r>
          </a:p>
          <a:p>
            <a:pPr lvl="0"/>
            <a:r>
              <a:rPr lang="es-ES_tradnl" dirty="0"/>
              <a:t>PARA MINISTRAR A OTROS Y EDIFICARLOS</a:t>
            </a:r>
          </a:p>
          <a:p>
            <a:pPr lvl="0"/>
            <a:r>
              <a:rPr lang="es-ES_tradnl" dirty="0"/>
              <a:t>PARA MANIFESTAR EL PODER DE DIOS </a:t>
            </a:r>
          </a:p>
          <a:p>
            <a:pPr lvl="0"/>
            <a:r>
              <a:rPr lang="es-ES_tradnl" dirty="0"/>
              <a:t>PARA DAR CRECIMIENTO A LA IGLESIA LA IGLESIA </a:t>
            </a:r>
          </a:p>
          <a:p>
            <a:pPr>
              <a:buNone/>
            </a:pPr>
            <a:r>
              <a:rPr lang="es-ES_tradnl" dirty="0"/>
              <a:t> </a:t>
            </a:r>
          </a:p>
          <a:p>
            <a:endParaRPr lang="es-ES_tradnl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s-ES_tradnl" dirty="0" smtClean="0"/>
              <a:t>1. LOS </a:t>
            </a:r>
            <a:r>
              <a:rPr lang="es-ES_tradnl" dirty="0"/>
              <a:t>DONES DEL ESPIRITU SANTO</a:t>
            </a:r>
            <a:br>
              <a:rPr lang="es-ES_tradnl" dirty="0"/>
            </a:br>
            <a:endParaRPr lang="es-ES_tradn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s-ES_tradnl" sz="3200" dirty="0"/>
              <a:t>NO SON DADOS PARA EDIFICACION PROPIA SOLAMENTE</a:t>
            </a:r>
          </a:p>
          <a:p>
            <a:pPr lvl="0"/>
            <a:r>
              <a:rPr lang="es-ES_tradnl" sz="3200" dirty="0"/>
              <a:t>NO SON PARA QUE LOS DEMAS NOS SIRVAN</a:t>
            </a:r>
          </a:p>
          <a:p>
            <a:pPr lvl="0"/>
            <a:r>
              <a:rPr lang="es-ES_tradnl" sz="3200" dirty="0"/>
              <a:t>NO ES PARA </a:t>
            </a:r>
            <a:r>
              <a:rPr lang="es-ES_tradnl" sz="3200" dirty="0" smtClean="0"/>
              <a:t>CREERNOS </a:t>
            </a:r>
            <a:r>
              <a:rPr lang="es-ES_tradnl" sz="3200" dirty="0"/>
              <a:t>ESPECIALES Y PODEROSOS</a:t>
            </a:r>
          </a:p>
          <a:p>
            <a:pPr lvl="0"/>
            <a:r>
              <a:rPr lang="es-ES_tradnl" sz="3200" dirty="0"/>
              <a:t>NO SON PARA BENEFICIO PERSONAL</a:t>
            </a:r>
          </a:p>
          <a:p>
            <a:pPr>
              <a:buNone/>
            </a:pPr>
            <a:r>
              <a:rPr lang="es-ES_tradnl" sz="3200" dirty="0"/>
              <a:t> </a:t>
            </a:r>
          </a:p>
          <a:p>
            <a:endParaRPr lang="es-ES_tradnl" sz="32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/>
              <a:t>PARA LO QUE NO SON LOS DONES</a:t>
            </a:r>
            <a:br>
              <a:rPr lang="es-ES_tradnl" dirty="0"/>
            </a:br>
            <a:endParaRPr lang="es-ES_tradn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sz="4000" dirty="0"/>
              <a:t>AUN QUE LOS DONES IMPACTAN A LAS PERSONAS EL IMPACTO ES TEMPORAL , LO UNICO QUE IMPACTA PERMANENTEMENTE A UN SER HUMANO ES EL AMOR.</a:t>
            </a:r>
          </a:p>
          <a:p>
            <a:pPr>
              <a:buNone/>
            </a:pPr>
            <a:r>
              <a:rPr lang="es-ES_tradnl" dirty="0"/>
              <a:t> </a:t>
            </a:r>
          </a:p>
          <a:p>
            <a:endParaRPr lang="es-ES_tradnl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s-ES_tradnl" dirty="0"/>
              <a:t> </a:t>
            </a:r>
          </a:p>
          <a:p>
            <a:r>
              <a:rPr lang="es-ES_tradnl" sz="2800" dirty="0"/>
              <a:t>1DE CORINTIOS 12:31</a:t>
            </a:r>
          </a:p>
          <a:p>
            <a:r>
              <a:rPr lang="es-ES_tradnl" sz="2800" dirty="0"/>
              <a:t> Procurad, pues, los dones mejores. Mas yo os muestro un camino aun más excelente.</a:t>
            </a:r>
          </a:p>
          <a:p>
            <a:pPr>
              <a:buNone/>
            </a:pPr>
            <a:r>
              <a:rPr lang="es-ES_tradnl" sz="2800" dirty="0"/>
              <a:t> </a:t>
            </a:r>
          </a:p>
          <a:p>
            <a:r>
              <a:rPr lang="es-ES_tradnl" sz="2800" dirty="0"/>
              <a:t>NADA MAS PODEROSO PARA GANAR ALMAS QUE EL AMOR , POR ELLO LOS GRUPOS LOS HEMOS DENOMINADO GRUPOS DE AMISTAD UN LUGAR DONDE CADA CRISTIANO DEBE MOSTRAR EL AMOR DE DIOS . </a:t>
            </a:r>
          </a:p>
          <a:p>
            <a:endParaRPr lang="es-ES_tradnl" sz="28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_tradnl" dirty="0"/>
              <a:t>1 DECORINTIOS 13:1-3</a:t>
            </a:r>
          </a:p>
          <a:p>
            <a:r>
              <a:rPr lang="es-ES_tradnl" dirty="0"/>
              <a:t> Si yo hablase lenguas humanas y angélicas, y no tengo amor, vengo a ser como metal que resuena, o címbalo que </a:t>
            </a:r>
            <a:r>
              <a:rPr lang="es-ES_tradnl" dirty="0" smtClean="0"/>
              <a:t>retiñe . Y </a:t>
            </a:r>
            <a:r>
              <a:rPr lang="es-ES_tradnl" dirty="0"/>
              <a:t>si tuviese profecía, y entendiese todos los misterios y toda ciencia, y si tuviese toda la fe, de tal manera que trasladase los montes, y no tengo amor, nada soy. Y si repartiese todos mis bienes para dar de comer a los pobres, y si entregase mi cuerpo para ser quemado, y no tengo amor, de nada me sirve.</a:t>
            </a:r>
          </a:p>
          <a:p>
            <a:endParaRPr lang="es-ES_tradnl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2.  </a:t>
            </a:r>
            <a:r>
              <a:rPr lang="es-ES_tradnl" dirty="0"/>
              <a:t>EL AMOR ES EL MAS GRANDE DE TODOS LOS DONES .</a:t>
            </a:r>
            <a:br>
              <a:rPr lang="es-ES_tradnl" dirty="0"/>
            </a:br>
            <a:endParaRPr lang="es-ES_tradn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sz="3200" dirty="0"/>
              <a:t>TODO ESFUERZO POR GANAR AL MUNDO PARA CRISTO SEGURA SIENDO INUTIL SI TENEMOS TODO , EDUCACION , PRESUPUESTOS , EDIFICIOS HERMOSOS ,DONES SOBRENATURALES PERO VACIOS DEL AMOR DE DIOS , TERMINAREMOS PERDIENDO A LOS GANADOS.</a:t>
            </a:r>
          </a:p>
          <a:p>
            <a:endParaRPr lang="es-ES_tradnl" sz="32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Concurrencia.thmx</Template>
  <TotalTime>71</TotalTime>
  <Words>1164</Words>
  <Application>Microsoft Macintosh PowerPoint</Application>
  <PresentationFormat>Presentación en pantalla (4:3)</PresentationFormat>
  <Paragraphs>65</Paragraphs>
  <Slides>21</Slides>
  <Notes>0</Notes>
  <HiddenSlides>0</HiddenSlides>
  <MMClips>0</MMClips>
  <ScaleCrop>false</ScaleCrop>
  <HeadingPairs>
    <vt:vector size="4" baseType="variant">
      <vt:variant>
        <vt:lpstr>Plantilla de diseño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2" baseType="lpstr">
      <vt:lpstr>Concurrencia</vt:lpstr>
      <vt:lpstr>LA ESTRATEGIA MAS EXELENTE :  PARA LA MULTIPLICACION   </vt:lpstr>
      <vt:lpstr>Diapositiva 2</vt:lpstr>
      <vt:lpstr>Diapositiva 3</vt:lpstr>
      <vt:lpstr>1. LOS DONES DEL ESPIRITU SANTO </vt:lpstr>
      <vt:lpstr>PARA LO QUE NO SON LOS DONES </vt:lpstr>
      <vt:lpstr>Diapositiva 6</vt:lpstr>
      <vt:lpstr>Diapositiva 7</vt:lpstr>
      <vt:lpstr>2.  EL AMOR ES EL MAS GRANDE DE TODOS LOS DONES . </vt:lpstr>
      <vt:lpstr>Diapositiva 9</vt:lpstr>
      <vt:lpstr>Diapositiva 10</vt:lpstr>
      <vt:lpstr>3. ESPIRTU DE NODRIZA </vt:lpstr>
      <vt:lpstr>CARACTERISTICAS DE LA NODRIZA </vt:lpstr>
      <vt:lpstr>Diapositiva 13</vt:lpstr>
      <vt:lpstr>4. EL AMOR ES DOLOROSO </vt:lpstr>
      <vt:lpstr>Diapositiva 15</vt:lpstr>
      <vt:lpstr>Diapositiva 16</vt:lpstr>
      <vt:lpstr>ROMANOS 9:1-4 </vt:lpstr>
      <vt:lpstr>FILIPENSES 2:17-21 </vt:lpstr>
      <vt:lpstr>1 DE CORINTIOS 4:9-13 </vt:lpstr>
      <vt:lpstr>Diapositiva 20</vt:lpstr>
      <vt:lpstr>LA EXTRATEGIA MAS EXELENTE</vt:lpstr>
    </vt:vector>
  </TitlesOfParts>
  <Company>IGLESIA LA MISSION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ESTRATEGIA MAS EXELENTE :  PARA LA MULTIPLICACION   </dc:title>
  <dc:creator>ELIAS  PAEZ DE LA CERDA</dc:creator>
  <cp:lastModifiedBy>ELIAS  PAEZ DE LA CERDA</cp:lastModifiedBy>
  <cp:revision>5</cp:revision>
  <dcterms:created xsi:type="dcterms:W3CDTF">2016-08-18T01:36:15Z</dcterms:created>
  <dcterms:modified xsi:type="dcterms:W3CDTF">2016-08-18T01:38:33Z</dcterms:modified>
</cp:coreProperties>
</file>