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7" r:id="rId2"/>
    <p:sldId id="276" r:id="rId3"/>
    <p:sldId id="279" r:id="rId4"/>
    <p:sldId id="277" r:id="rId5"/>
    <p:sldId id="280" r:id="rId6"/>
    <p:sldId id="258" r:id="rId7"/>
    <p:sldId id="286" r:id="rId8"/>
    <p:sldId id="289" r:id="rId9"/>
    <p:sldId id="290" r:id="rId10"/>
    <p:sldId id="259" r:id="rId11"/>
    <p:sldId id="261" r:id="rId12"/>
    <p:sldId id="262" r:id="rId13"/>
    <p:sldId id="292" r:id="rId14"/>
    <p:sldId id="263" r:id="rId15"/>
    <p:sldId id="291" r:id="rId16"/>
    <p:sldId id="264" r:id="rId17"/>
    <p:sldId id="281" r:id="rId18"/>
    <p:sldId id="265" r:id="rId19"/>
    <p:sldId id="266" r:id="rId20"/>
    <p:sldId id="267" r:id="rId21"/>
    <p:sldId id="282" r:id="rId22"/>
    <p:sldId id="268" r:id="rId23"/>
    <p:sldId id="283" r:id="rId24"/>
    <p:sldId id="284" r:id="rId25"/>
    <p:sldId id="269" r:id="rId26"/>
    <p:sldId id="285" r:id="rId27"/>
    <p:sldId id="270" r:id="rId28"/>
    <p:sldId id="275" r:id="rId29"/>
    <p:sldId id="271" r:id="rId30"/>
    <p:sldId id="273" r:id="rId31"/>
    <p:sldId id="272" r:id="rId32"/>
    <p:sldId id="287" r:id="rId33"/>
    <p:sldId id="288" r:id="rId3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1AFE-E441-4029-8000-ED2466CF6FE9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AA2206A-E450-4DBF-A01B-464831DA3C4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1AFE-E441-4029-8000-ED2466CF6FE9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2206A-E450-4DBF-A01B-464831DA3C4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1AFE-E441-4029-8000-ED2466CF6FE9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2206A-E450-4DBF-A01B-464831DA3C4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1AFE-E441-4029-8000-ED2466CF6FE9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AA2206A-E450-4DBF-A01B-464831DA3C4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1AFE-E441-4029-8000-ED2466CF6FE9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2206A-E450-4DBF-A01B-464831DA3C4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1AFE-E441-4029-8000-ED2466CF6FE9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2206A-E450-4DBF-A01B-464831DA3C4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1AFE-E441-4029-8000-ED2466CF6FE9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AA2206A-E450-4DBF-A01B-464831DA3C4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1AFE-E441-4029-8000-ED2466CF6FE9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2206A-E450-4DBF-A01B-464831DA3C4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1AFE-E441-4029-8000-ED2466CF6FE9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2206A-E450-4DBF-A01B-464831DA3C4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1AFE-E441-4029-8000-ED2466CF6FE9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2206A-E450-4DBF-A01B-464831DA3C4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1AFE-E441-4029-8000-ED2466CF6FE9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2206A-E450-4DBF-A01B-464831DA3C4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D631AFE-E441-4029-8000-ED2466CF6FE9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AA2206A-E450-4DBF-A01B-464831DA3C4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02738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MX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 CARÁCTER DE UN LIDER Y </a:t>
            </a:r>
          </a:p>
          <a:p>
            <a:pPr algn="ctr">
              <a:buNone/>
            </a:pPr>
            <a:r>
              <a:rPr lang="es-MX" sz="80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 INTEGRIDAD </a:t>
            </a:r>
          </a:p>
          <a:p>
            <a:pPr algn="ctr">
              <a:buNone/>
            </a:pPr>
            <a:r>
              <a:rPr lang="es-MX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TITO 2:7-15</a:t>
            </a:r>
            <a:endParaRPr lang="es-MX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1106760"/>
          </a:xfrm>
        </p:spPr>
        <p:txBody>
          <a:bodyPr>
            <a:normAutofit/>
          </a:bodyPr>
          <a:lstStyle/>
          <a:p>
            <a:pPr algn="ctr"/>
            <a:r>
              <a:rPr lang="es-MX" sz="4800" b="1" dirty="0" smtClean="0"/>
              <a:t>La integridad </a:t>
            </a:r>
            <a:endParaRPr lang="es-MX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2565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5400" u="sng" dirty="0" smtClean="0"/>
              <a:t>1.DA CONFIANZA</a:t>
            </a:r>
            <a:endParaRPr lang="es-MX" sz="4000" u="sng" dirty="0" smtClean="0"/>
          </a:p>
          <a:p>
            <a:pPr algn="ctr">
              <a:buNone/>
            </a:pPr>
            <a:endParaRPr lang="es-MX" sz="3600" b="1" dirty="0" smtClean="0"/>
          </a:p>
          <a:p>
            <a:pPr algn="ctr">
              <a:buNone/>
            </a:pPr>
            <a:r>
              <a:rPr lang="es-MX" sz="3600" b="1" dirty="0" smtClean="0"/>
              <a:t>Proverbios 10:9 </a:t>
            </a:r>
          </a:p>
          <a:p>
            <a:pPr algn="ctr">
              <a:buNone/>
            </a:pPr>
            <a:r>
              <a:rPr lang="es-MX" sz="4400" b="1" i="1" dirty="0" smtClean="0"/>
              <a:t>El que camina en integridad anda confiado; </a:t>
            </a:r>
            <a:r>
              <a:rPr lang="es-MX" sz="4400" b="1" dirty="0" smtClean="0"/>
              <a:t/>
            </a:r>
            <a:br>
              <a:rPr lang="es-MX" sz="4400" b="1" dirty="0" smtClean="0"/>
            </a:br>
            <a:r>
              <a:rPr lang="es-MX" sz="4400" b="1" i="1" dirty="0" smtClean="0"/>
              <a:t>Mas el que pervierte sus caminos será quebrantado.</a:t>
            </a:r>
            <a:endParaRPr lang="es-MX" sz="4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034752"/>
          </a:xfrm>
        </p:spPr>
        <p:txBody>
          <a:bodyPr>
            <a:normAutofit/>
          </a:bodyPr>
          <a:lstStyle/>
          <a:p>
            <a:pPr algn="ctr"/>
            <a:r>
              <a:rPr lang="es-MX" sz="5400" b="1" dirty="0" smtClean="0"/>
              <a:t>LA INTEGRIDAD</a:t>
            </a:r>
            <a:endParaRPr lang="es-MX" sz="5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32859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MX" sz="4800" u="sng" dirty="0" smtClean="0"/>
              <a:t>2.PROTEGE TUS BIENES </a:t>
            </a:r>
          </a:p>
          <a:p>
            <a:pPr algn="ctr">
              <a:buNone/>
            </a:pPr>
            <a:endParaRPr lang="es-MX" sz="4300" b="1" dirty="0" smtClean="0"/>
          </a:p>
          <a:p>
            <a:pPr algn="ctr">
              <a:buNone/>
            </a:pPr>
            <a:r>
              <a:rPr lang="es-MX" sz="4300" b="1" dirty="0" smtClean="0"/>
              <a:t>Salmo 84:11</a:t>
            </a:r>
          </a:p>
          <a:p>
            <a:pPr algn="ctr">
              <a:buNone/>
            </a:pPr>
            <a:r>
              <a:rPr lang="es-MX" sz="4300" b="1" i="1" dirty="0" smtClean="0"/>
              <a:t>Porque sol y escudo es Jehová Dios;</a:t>
            </a:r>
            <a:r>
              <a:rPr lang="es-MX" sz="4300" b="1" dirty="0" smtClean="0"/>
              <a:t/>
            </a:r>
            <a:br>
              <a:rPr lang="es-MX" sz="4300" b="1" dirty="0" smtClean="0"/>
            </a:br>
            <a:r>
              <a:rPr lang="es-MX" sz="4300" b="1" i="1" dirty="0" smtClean="0"/>
              <a:t>Gracia y gloria dará Jehová.</a:t>
            </a:r>
            <a:r>
              <a:rPr lang="es-MX" sz="4300" b="1" dirty="0" smtClean="0"/>
              <a:t/>
            </a:r>
            <a:br>
              <a:rPr lang="es-MX" sz="4300" b="1" dirty="0" smtClean="0"/>
            </a:br>
            <a:r>
              <a:rPr lang="es-MX" sz="4300" b="1" i="1" dirty="0" smtClean="0"/>
              <a:t>No quitará el bien a los que andan en integridad.</a:t>
            </a:r>
            <a:r>
              <a:rPr lang="es-MX" sz="4000" dirty="0" smtClean="0"/>
              <a:t/>
            </a:r>
            <a:br>
              <a:rPr lang="es-MX" sz="4000" dirty="0" smtClean="0"/>
            </a:br>
            <a:endParaRPr lang="es-MX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034752"/>
          </a:xfrm>
        </p:spPr>
        <p:txBody>
          <a:bodyPr>
            <a:normAutofit/>
          </a:bodyPr>
          <a:lstStyle/>
          <a:p>
            <a:pPr algn="ctr"/>
            <a:r>
              <a:rPr lang="es-MX" sz="4800" b="1" dirty="0" smtClean="0"/>
              <a:t>La integridad</a:t>
            </a:r>
            <a:endParaRPr lang="es-MX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328592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s-MX" sz="4000" u="sng" dirty="0" smtClean="0"/>
              <a:t>3.ES LO MEJOR QUE PUEDES HEREDAR </a:t>
            </a:r>
            <a:endParaRPr lang="es-MX" u="sng" dirty="0" smtClean="0"/>
          </a:p>
          <a:p>
            <a:pPr algn="ctr">
              <a:buNone/>
            </a:pPr>
            <a:endParaRPr lang="es-MX" dirty="0" smtClean="0"/>
          </a:p>
          <a:p>
            <a:pPr algn="ctr">
              <a:buNone/>
            </a:pPr>
            <a:r>
              <a:rPr lang="es-MX" sz="3800" b="1" dirty="0" smtClean="0"/>
              <a:t>Proverbios 20:6-7</a:t>
            </a:r>
          </a:p>
          <a:p>
            <a:pPr algn="ctr">
              <a:buNone/>
            </a:pPr>
            <a:r>
              <a:rPr lang="es-MX" sz="3800" b="1" i="1" dirty="0" smtClean="0"/>
              <a:t>Muchos hombres proclaman cada uno su propia bondad, </a:t>
            </a:r>
            <a:r>
              <a:rPr lang="es-MX" sz="3800" b="1" dirty="0" smtClean="0"/>
              <a:t/>
            </a:r>
            <a:br>
              <a:rPr lang="es-MX" sz="3800" b="1" dirty="0" smtClean="0"/>
            </a:br>
            <a:r>
              <a:rPr lang="es-MX" sz="3800" b="1" i="1" dirty="0" smtClean="0"/>
              <a:t>Pero hombre de verdad, ¿quién lo hallará? </a:t>
            </a:r>
            <a:endParaRPr lang="es-MX" sz="3800" b="1" dirty="0" smtClean="0"/>
          </a:p>
          <a:p>
            <a:pPr algn="ctr">
              <a:buNone/>
            </a:pPr>
            <a:r>
              <a:rPr lang="es-MX" sz="3800" b="1" dirty="0" smtClean="0"/>
              <a:t>7- </a:t>
            </a:r>
            <a:r>
              <a:rPr lang="es-MX" sz="3800" b="1" i="1" dirty="0" smtClean="0"/>
              <a:t>Camina en su integridad el justo; </a:t>
            </a:r>
            <a:r>
              <a:rPr lang="es-MX" sz="3800" b="1" dirty="0" smtClean="0"/>
              <a:t/>
            </a:r>
            <a:br>
              <a:rPr lang="es-MX" sz="3800" b="1" dirty="0" smtClean="0"/>
            </a:br>
            <a:r>
              <a:rPr lang="es-MX" sz="3800" b="1" i="1" dirty="0" smtClean="0"/>
              <a:t>Sus hijos son dichosos después de él. 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MX" dirty="0" smtClean="0"/>
              <a:t>LA INTEGRIDAD es </a:t>
            </a:r>
            <a:r>
              <a:rPr lang="es-MX" dirty="0" smtClean="0"/>
              <a:t>la respuesta a la doble moral que maneja la sociedad, donde las personas actúan de una manera </a:t>
            </a:r>
            <a:r>
              <a:rPr lang="es-MX" i="1" dirty="0" smtClean="0"/>
              <a:t>relativa</a:t>
            </a:r>
            <a:r>
              <a:rPr lang="es-MX" dirty="0" smtClean="0"/>
              <a:t> (a su conveniencia y acomodo), evitando todo tipo de compromiso serio con los demás, con la vida y con Dios. Doble moral que se caracteriza por ser bondadosa cuando se requiera (conveniencia), pero participa de actos denigrantes sin que otros se den cuenta de ello, por otra parte.</a:t>
            </a:r>
          </a:p>
          <a:p>
            <a:pPr>
              <a:buNone/>
            </a:pP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034752"/>
          </a:xfrm>
        </p:spPr>
        <p:txBody>
          <a:bodyPr>
            <a:normAutofit/>
          </a:bodyPr>
          <a:lstStyle/>
          <a:p>
            <a:pPr algn="ctr"/>
            <a:r>
              <a:rPr lang="es-MX" sz="4800" b="1" dirty="0" smtClean="0"/>
              <a:t>La integridad</a:t>
            </a:r>
            <a:endParaRPr lang="es-MX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328592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s-MX" sz="4800" u="sng" dirty="0" smtClean="0"/>
              <a:t>4.ES MEJOR AUN EN LA POBREZA </a:t>
            </a:r>
          </a:p>
          <a:p>
            <a:pPr algn="ctr">
              <a:buNone/>
            </a:pPr>
            <a:endParaRPr lang="es-MX" dirty="0" smtClean="0"/>
          </a:p>
          <a:p>
            <a:pPr algn="ctr">
              <a:buNone/>
            </a:pPr>
            <a:r>
              <a:rPr lang="es-MX" sz="3300" b="1" dirty="0" smtClean="0"/>
              <a:t>Proverbios 19:1-3</a:t>
            </a:r>
          </a:p>
          <a:p>
            <a:pPr algn="ctr">
              <a:buNone/>
            </a:pPr>
            <a:r>
              <a:rPr lang="es-MX" sz="3300" b="1" dirty="0" smtClean="0"/>
              <a:t> </a:t>
            </a:r>
            <a:r>
              <a:rPr lang="es-MX" sz="3300" b="1" i="1" dirty="0" smtClean="0"/>
              <a:t>Mejor es el pobre que camina en integridad, </a:t>
            </a:r>
            <a:r>
              <a:rPr lang="es-MX" sz="3300" b="1" dirty="0" smtClean="0"/>
              <a:t/>
            </a:r>
            <a:br>
              <a:rPr lang="es-MX" sz="3300" b="1" dirty="0" smtClean="0"/>
            </a:br>
            <a:r>
              <a:rPr lang="es-MX" sz="3300" b="1" i="1" dirty="0" smtClean="0"/>
              <a:t>Que el de perversos labios y fatuo. </a:t>
            </a:r>
            <a:r>
              <a:rPr lang="es-MX" sz="3300" b="1" dirty="0" smtClean="0"/>
              <a:t/>
            </a:r>
            <a:br>
              <a:rPr lang="es-MX" sz="3300" b="1" dirty="0" smtClean="0"/>
            </a:br>
            <a:r>
              <a:rPr lang="es-MX" sz="3300" b="1" dirty="0" smtClean="0"/>
              <a:t>2- </a:t>
            </a:r>
            <a:r>
              <a:rPr lang="es-MX" sz="3300" b="1" i="1" dirty="0" smtClean="0"/>
              <a:t>El alma sin ciencia no es buena, </a:t>
            </a:r>
            <a:r>
              <a:rPr lang="es-MX" sz="3300" b="1" dirty="0" smtClean="0"/>
              <a:t/>
            </a:r>
            <a:br>
              <a:rPr lang="es-MX" sz="3300" b="1" dirty="0" smtClean="0"/>
            </a:br>
            <a:r>
              <a:rPr lang="es-MX" sz="3300" b="1" i="1" dirty="0" smtClean="0"/>
              <a:t>Y aquel que se apresura con los pies, peca. </a:t>
            </a:r>
            <a:r>
              <a:rPr lang="es-MX" sz="3300" b="1" dirty="0" smtClean="0"/>
              <a:t/>
            </a:r>
            <a:br>
              <a:rPr lang="es-MX" sz="3300" b="1" dirty="0" smtClean="0"/>
            </a:br>
            <a:r>
              <a:rPr lang="es-MX" sz="3300" b="1" dirty="0" smtClean="0"/>
              <a:t>3- </a:t>
            </a:r>
            <a:r>
              <a:rPr lang="es-MX" sz="3300" b="1" i="1" dirty="0" smtClean="0"/>
              <a:t>La insensatez del hombre tuerce su camino, </a:t>
            </a:r>
            <a:r>
              <a:rPr lang="es-MX" sz="3300" b="1" dirty="0" smtClean="0"/>
              <a:t/>
            </a:r>
            <a:br>
              <a:rPr lang="es-MX" sz="3300" b="1" dirty="0" smtClean="0"/>
            </a:br>
            <a:r>
              <a:rPr lang="es-MX" sz="3300" b="1" i="1" dirty="0" smtClean="0"/>
              <a:t>Y luego contra Jehová se irrita su corazón. </a:t>
            </a:r>
            <a:endParaRPr lang="es-MX" sz="33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En realidad, la integridad implica un buen grado de madurez en el nivel ético y espiritual, que conducen a la persona a actuar lo mejor posible en </a:t>
            </a:r>
            <a:r>
              <a:rPr lang="es-MX" i="1" dirty="0" smtClean="0"/>
              <a:t>todas</a:t>
            </a:r>
            <a:r>
              <a:rPr lang="es-MX" dirty="0" smtClean="0"/>
              <a:t> las circunstancias, pues este valor afecta positivamente a todo su entorno. Las personas íntegras son confiables, delegables, irradian y comparten sabiduría, y son además facilitadoras de las relaciones interpersonales.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034752"/>
          </a:xfrm>
        </p:spPr>
        <p:txBody>
          <a:bodyPr>
            <a:normAutofit/>
          </a:bodyPr>
          <a:lstStyle/>
          <a:p>
            <a:pPr algn="ctr"/>
            <a:r>
              <a:rPr lang="es-MX" sz="4800" b="1" dirty="0" smtClean="0"/>
              <a:t>La integridad</a:t>
            </a:r>
            <a:endParaRPr lang="es-MX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3285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5200" u="sng" dirty="0" smtClean="0"/>
              <a:t>5.DA GARANTIA DEL FUTURO</a:t>
            </a:r>
            <a:endParaRPr lang="es-MX" u="sng" dirty="0" smtClean="0"/>
          </a:p>
          <a:p>
            <a:pPr algn="ctr">
              <a:buNone/>
            </a:pPr>
            <a:r>
              <a:rPr lang="es-MX" sz="3400" b="1" dirty="0" smtClean="0"/>
              <a:t>1 Reyes 9:4-5</a:t>
            </a:r>
          </a:p>
          <a:p>
            <a:pPr algn="ctr">
              <a:buNone/>
            </a:pPr>
            <a:r>
              <a:rPr lang="es-MX" sz="3400" b="1" dirty="0" smtClean="0"/>
              <a:t>4- Y si tú anduvieres delante de mí como anduvo David tu padre, en integridad de corazón y en equidad, haciendo todas las cosas que yo te he mandado, y guardando mis estatutos y mis decretos, </a:t>
            </a:r>
            <a:r>
              <a:rPr lang="es-MX" b="1" dirty="0" smtClean="0"/>
              <a:t/>
            </a:r>
            <a:br>
              <a:rPr lang="es-MX" b="1" dirty="0" smtClean="0"/>
            </a:br>
            <a:endParaRPr lang="es-MX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4000" dirty="0" smtClean="0"/>
              <a:t>5- yo afirmaré el trono de tu reino sobre Israel para siempre, como hablé a David tu padre, diciendo: No faltará varón de tu descendencia en el trono de Israel.</a:t>
            </a:r>
            <a:br>
              <a:rPr lang="es-MX" sz="4000" dirty="0" smtClean="0"/>
            </a:br>
            <a:endParaRPr lang="es-MX" sz="4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034752"/>
          </a:xfrm>
        </p:spPr>
        <p:txBody>
          <a:bodyPr>
            <a:normAutofit/>
          </a:bodyPr>
          <a:lstStyle/>
          <a:p>
            <a:pPr algn="ctr"/>
            <a:r>
              <a:rPr lang="es-MX" sz="4800" b="1" dirty="0" smtClean="0"/>
              <a:t>La integridad</a:t>
            </a:r>
            <a:endParaRPr lang="es-MX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2565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4400" u="sng" dirty="0" smtClean="0"/>
              <a:t>6.DA CARÁCTER EN LA ADVERSIDAD</a:t>
            </a:r>
          </a:p>
          <a:p>
            <a:pPr algn="ctr">
              <a:buNone/>
            </a:pPr>
            <a:r>
              <a:rPr lang="es-MX" sz="3300" b="1" dirty="0" smtClean="0"/>
              <a:t>Job 2:3 y 27:5</a:t>
            </a:r>
          </a:p>
          <a:p>
            <a:pPr algn="ctr">
              <a:buNone/>
            </a:pPr>
            <a:r>
              <a:rPr lang="es-MX" sz="3300" b="1" dirty="0" smtClean="0"/>
              <a:t>2:3 Y Jehová dijo a Satanás: ¿No has considerado a mi siervo Job, que no hay otro como él en la tierra, varón perfecto y recto, temeroso de Dios y apartado del mal, y que todavía retiene su integridad, aun cuando tú me incitaste contra él para que lo arruinara sin causa? 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4800" b="1" dirty="0" smtClean="0"/>
              <a:t>27:5 Nunca tal acontezca que yo os justifique; </a:t>
            </a:r>
            <a:br>
              <a:rPr lang="es-MX" sz="4800" b="1" dirty="0" smtClean="0"/>
            </a:br>
            <a:r>
              <a:rPr lang="es-MX" sz="4800" b="1" dirty="0" smtClean="0"/>
              <a:t>Hasta que muera, no quitaré de mí mi integridad. </a:t>
            </a:r>
            <a:br>
              <a:rPr lang="es-MX" sz="4800" b="1" dirty="0" smtClean="0"/>
            </a:br>
            <a:endParaRPr lang="es-MX" sz="4800" b="1" dirty="0" smtClean="0"/>
          </a:p>
          <a:p>
            <a:pPr algn="ctr">
              <a:buNone/>
            </a:pPr>
            <a:endParaRPr lang="es-MX" sz="4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412776"/>
            <a:ext cx="8686800" cy="52565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MX" sz="3500" b="1" dirty="0" smtClean="0"/>
              <a:t>2:7 presentándote tú en todo como ejemplo de buenas obras; en la enseñanza mostrando integridad, seriedad, </a:t>
            </a:r>
            <a:br>
              <a:rPr lang="es-MX" sz="3500" b="1" dirty="0" smtClean="0"/>
            </a:br>
            <a:r>
              <a:rPr lang="es-MX" sz="3500" b="1" dirty="0" smtClean="0"/>
              <a:t>2:8 palabra sana e irreprochable, de modo que el adversario se avergüence, y no tenga nada malo que decir de vosotros. </a:t>
            </a:r>
            <a:br>
              <a:rPr lang="es-MX" sz="3500" b="1" dirty="0" smtClean="0"/>
            </a:br>
            <a:r>
              <a:rPr lang="es-MX" sz="3500" b="1" dirty="0" smtClean="0"/>
              <a:t>2:9 Exhorta a los siervos a que se sujeten a sus amos, que agraden en todo, que no sean respondones; </a:t>
            </a:r>
            <a:br>
              <a:rPr lang="es-MX" sz="3500" b="1" dirty="0" smtClean="0"/>
            </a:br>
            <a:endParaRPr lang="es-MX" sz="3500" b="1" dirty="0" smtClean="0"/>
          </a:p>
          <a:p>
            <a:endParaRPr lang="es-MX" sz="3500" b="1" dirty="0" smtClean="0"/>
          </a:p>
          <a:p>
            <a:pPr>
              <a:buNone/>
            </a:pPr>
            <a:endParaRPr lang="es-MX" sz="35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962744"/>
          </a:xfrm>
        </p:spPr>
        <p:txBody>
          <a:bodyPr>
            <a:normAutofit/>
          </a:bodyPr>
          <a:lstStyle/>
          <a:p>
            <a:pPr algn="ctr"/>
            <a:r>
              <a:rPr lang="es-MX" sz="4800" b="1" dirty="0" smtClean="0"/>
              <a:t>La integridad</a:t>
            </a:r>
            <a:endParaRPr lang="es-MX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328592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s-MX" sz="5200" u="sng" dirty="0" smtClean="0"/>
              <a:t>7.DA GARANTIA DE SALVACION </a:t>
            </a:r>
          </a:p>
          <a:p>
            <a:pPr algn="ctr">
              <a:buNone/>
            </a:pPr>
            <a:endParaRPr lang="es-MX" dirty="0" smtClean="0"/>
          </a:p>
          <a:p>
            <a:pPr algn="ctr">
              <a:buNone/>
            </a:pPr>
            <a:r>
              <a:rPr lang="es-MX" sz="3900" b="1" dirty="0" smtClean="0"/>
              <a:t>Salmos 15:1-5</a:t>
            </a:r>
          </a:p>
          <a:p>
            <a:pPr algn="ctr">
              <a:buNone/>
            </a:pPr>
            <a:r>
              <a:rPr lang="es-MX" sz="3900" b="1" dirty="0" smtClean="0"/>
              <a:t>15:1 </a:t>
            </a:r>
            <a:r>
              <a:rPr lang="es-MX" sz="3900" b="1" i="1" dirty="0" smtClean="0"/>
              <a:t>Jehová, ¿quién habitará en tu tabernáculo?</a:t>
            </a:r>
            <a:r>
              <a:rPr lang="es-MX" sz="3900" b="1" dirty="0" smtClean="0"/>
              <a:t/>
            </a:r>
            <a:br>
              <a:rPr lang="es-MX" sz="3900" b="1" dirty="0" smtClean="0"/>
            </a:br>
            <a:r>
              <a:rPr lang="es-MX" sz="3900" b="1" i="1" dirty="0" smtClean="0"/>
              <a:t>¿Quién morará en tu monte santo?</a:t>
            </a:r>
            <a:r>
              <a:rPr lang="es-MX" sz="3900" b="1" dirty="0" smtClean="0"/>
              <a:t/>
            </a:r>
            <a:br>
              <a:rPr lang="es-MX" sz="3900" b="1" dirty="0" smtClean="0"/>
            </a:br>
            <a:r>
              <a:rPr lang="es-MX" sz="3900" b="1" dirty="0" smtClean="0"/>
              <a:t>2-</a:t>
            </a:r>
            <a:r>
              <a:rPr lang="es-MX" sz="3900" b="1" i="1" dirty="0" smtClean="0"/>
              <a:t> El que anda en integridad y hace justicia,</a:t>
            </a:r>
            <a:r>
              <a:rPr lang="es-MX" sz="3900" b="1" dirty="0" smtClean="0"/>
              <a:t/>
            </a:r>
            <a:br>
              <a:rPr lang="es-MX" sz="3900" b="1" dirty="0" smtClean="0"/>
            </a:br>
            <a:r>
              <a:rPr lang="es-MX" sz="3900" b="1" i="1" dirty="0" smtClean="0"/>
              <a:t>Y habla verdad en su corazón.</a:t>
            </a:r>
            <a:r>
              <a:rPr lang="es-MX" sz="3900" b="1" dirty="0" smtClean="0"/>
              <a:t/>
            </a:r>
            <a:br>
              <a:rPr lang="es-MX" sz="3900" b="1" dirty="0" smtClean="0"/>
            </a:br>
            <a:r>
              <a:rPr lang="es-MX" sz="3900" b="1" dirty="0" smtClean="0"/>
              <a:t>3- </a:t>
            </a:r>
            <a:r>
              <a:rPr lang="es-MX" sz="3900" b="1" i="1" dirty="0" smtClean="0"/>
              <a:t>El que no calumnia con su lengua,</a:t>
            </a:r>
            <a:r>
              <a:rPr lang="es-MX" sz="3900" b="1" dirty="0" smtClean="0"/>
              <a:t/>
            </a:r>
            <a:br>
              <a:rPr lang="es-MX" sz="3900" b="1" dirty="0" smtClean="0"/>
            </a:br>
            <a:r>
              <a:rPr lang="es-MX" sz="3900" b="1" i="1" dirty="0" smtClean="0"/>
              <a:t>Ni hace mal a su prójimo,</a:t>
            </a:r>
            <a:r>
              <a:rPr lang="es-MX" sz="3900" b="1" dirty="0" smtClean="0"/>
              <a:t/>
            </a:r>
            <a:br>
              <a:rPr lang="es-MX" sz="3900" b="1" dirty="0" smtClean="0"/>
            </a:br>
            <a:r>
              <a:rPr lang="es-MX" sz="3900" b="1" i="1" dirty="0" smtClean="0"/>
              <a:t>Ni admite reproche alguno contra su vecino.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MX" sz="3600" b="1" dirty="0" smtClean="0"/>
              <a:t>4-</a:t>
            </a:r>
            <a:r>
              <a:rPr lang="es-MX" sz="3600" b="1" i="1" dirty="0" smtClean="0"/>
              <a:t> Aquel a cuyos ojos el vil es menospreciado,</a:t>
            </a:r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3600" b="1" i="1" dirty="0" smtClean="0"/>
              <a:t>Pero honra a los que temen a Jehová.</a:t>
            </a:r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3600" b="1" i="1" dirty="0" smtClean="0"/>
              <a:t>El que aun jurando en daño suyo, no por eso cambia;</a:t>
            </a:r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3600" b="1" dirty="0" smtClean="0"/>
              <a:t>5-</a:t>
            </a:r>
            <a:r>
              <a:rPr lang="es-MX" sz="3600" b="1" i="1" dirty="0" smtClean="0"/>
              <a:t> Quien su dinero no dio a usura,</a:t>
            </a:r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3600" b="1" i="1" dirty="0" smtClean="0"/>
              <a:t>Ni contra el inocente admitió cohecho.</a:t>
            </a:r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3600" b="1" i="1" dirty="0" smtClean="0"/>
              <a:t>El que hace estas cosas, no resbalará jamás</a:t>
            </a:r>
            <a:endParaRPr lang="es-MX" sz="3600" b="1" dirty="0" smtClean="0"/>
          </a:p>
          <a:p>
            <a:pPr algn="ctr">
              <a:buNone/>
            </a:pPr>
            <a:endParaRPr lang="es-MX" sz="36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962744"/>
          </a:xfrm>
        </p:spPr>
        <p:txBody>
          <a:bodyPr>
            <a:normAutofit/>
          </a:bodyPr>
          <a:lstStyle/>
          <a:p>
            <a:pPr algn="ctr"/>
            <a:r>
              <a:rPr lang="es-MX" sz="4800" b="1" dirty="0" smtClean="0"/>
              <a:t>La integridad</a:t>
            </a:r>
            <a:endParaRPr lang="es-MX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328592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s-MX" sz="6400" u="sng" dirty="0" smtClean="0"/>
              <a:t>8.LIBRA DEL JUICIO</a:t>
            </a:r>
          </a:p>
          <a:p>
            <a:pPr algn="ctr">
              <a:buNone/>
            </a:pPr>
            <a:endParaRPr lang="es-MX" dirty="0" smtClean="0"/>
          </a:p>
          <a:p>
            <a:pPr algn="ctr">
              <a:buNone/>
            </a:pPr>
            <a:r>
              <a:rPr lang="es-MX" sz="3800" b="1" dirty="0" smtClean="0"/>
              <a:t>Salmos 26:1-12</a:t>
            </a:r>
          </a:p>
          <a:p>
            <a:pPr algn="ctr">
              <a:buNone/>
            </a:pPr>
            <a:r>
              <a:rPr lang="es-MX" sz="3800" b="1" dirty="0" smtClean="0"/>
              <a:t>26:1 </a:t>
            </a:r>
            <a:r>
              <a:rPr lang="es-MX" sz="3800" b="1" i="1" dirty="0" smtClean="0"/>
              <a:t>Júzgame, oh Jehová, porque yo en mi integridad he andado;</a:t>
            </a:r>
            <a:r>
              <a:rPr lang="es-MX" sz="3800" b="1" dirty="0" smtClean="0"/>
              <a:t/>
            </a:r>
            <a:br>
              <a:rPr lang="es-MX" sz="3800" b="1" dirty="0" smtClean="0"/>
            </a:br>
            <a:r>
              <a:rPr lang="es-MX" sz="3800" b="1" i="1" dirty="0" smtClean="0"/>
              <a:t>He confiado asimismo en Jehová sin titubear.</a:t>
            </a:r>
            <a:r>
              <a:rPr lang="es-MX" sz="3800" b="1" dirty="0" smtClean="0"/>
              <a:t/>
            </a:r>
            <a:br>
              <a:rPr lang="es-MX" sz="3800" b="1" dirty="0" smtClean="0"/>
            </a:br>
            <a:r>
              <a:rPr lang="es-MX" sz="3800" b="1" dirty="0" smtClean="0"/>
              <a:t>2-</a:t>
            </a:r>
            <a:r>
              <a:rPr lang="es-MX" sz="3800" b="1" i="1" dirty="0" smtClean="0"/>
              <a:t> Escudríñame, oh Jehová, y pruébame;</a:t>
            </a:r>
            <a:r>
              <a:rPr lang="es-MX" sz="3800" b="1" dirty="0" smtClean="0"/>
              <a:t/>
            </a:r>
            <a:br>
              <a:rPr lang="es-MX" sz="3800" b="1" dirty="0" smtClean="0"/>
            </a:br>
            <a:r>
              <a:rPr lang="es-MX" sz="3800" b="1" i="1" dirty="0" smtClean="0"/>
              <a:t>Examina mis íntimos pensamientos y mi corazón.</a:t>
            </a:r>
            <a:r>
              <a:rPr lang="es-MX" sz="3800" dirty="0" smtClean="0"/>
              <a:t/>
            </a:r>
            <a:br>
              <a:rPr lang="es-MX" sz="3800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484784"/>
            <a:ext cx="8686800" cy="51125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4000" b="1" dirty="0" smtClean="0"/>
              <a:t>26:3</a:t>
            </a:r>
            <a:r>
              <a:rPr lang="es-MX" sz="4000" b="1" i="1" dirty="0" smtClean="0"/>
              <a:t> Porque tu misericordia está delante de mis ojos,</a:t>
            </a:r>
            <a:r>
              <a:rPr lang="es-MX" sz="4000" b="1" dirty="0" smtClean="0"/>
              <a:t/>
            </a:r>
            <a:br>
              <a:rPr lang="es-MX" sz="4000" b="1" dirty="0" smtClean="0"/>
            </a:br>
            <a:r>
              <a:rPr lang="es-MX" sz="4000" b="1" i="1" dirty="0" smtClean="0"/>
              <a:t>Y ando en tu verdad.</a:t>
            </a:r>
            <a:r>
              <a:rPr lang="es-MX" sz="4000" b="1" dirty="0" smtClean="0"/>
              <a:t/>
            </a:r>
            <a:br>
              <a:rPr lang="es-MX" sz="4000" b="1" dirty="0" smtClean="0"/>
            </a:br>
            <a:r>
              <a:rPr lang="es-MX" sz="4000" b="1" dirty="0" smtClean="0"/>
              <a:t>26:4</a:t>
            </a:r>
            <a:r>
              <a:rPr lang="es-MX" sz="4000" b="1" i="1" dirty="0" smtClean="0"/>
              <a:t> No me he sentado con hombres hipócritas,</a:t>
            </a:r>
            <a:r>
              <a:rPr lang="es-MX" sz="4000" b="1" dirty="0" smtClean="0"/>
              <a:t/>
            </a:r>
            <a:br>
              <a:rPr lang="es-MX" sz="4000" b="1" dirty="0" smtClean="0"/>
            </a:br>
            <a:r>
              <a:rPr lang="es-MX" sz="4000" b="1" i="1" dirty="0" smtClean="0"/>
              <a:t>Ni entré con los que andan simuladamente.</a:t>
            </a:r>
            <a:r>
              <a:rPr lang="es-MX" sz="4000" b="1" dirty="0" smtClean="0"/>
              <a:t/>
            </a:r>
            <a:br>
              <a:rPr lang="es-MX" sz="4000" b="1" dirty="0" smtClean="0"/>
            </a:br>
            <a:endParaRPr lang="es-MX" sz="40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MX" sz="4400" b="1" dirty="0" smtClean="0"/>
              <a:t>26:5</a:t>
            </a:r>
            <a:r>
              <a:rPr lang="es-MX" sz="4400" b="1" i="1" dirty="0" smtClean="0"/>
              <a:t> Aborrecí la reunión de los malignos,</a:t>
            </a:r>
            <a:r>
              <a:rPr lang="es-MX" sz="4400" b="1" dirty="0" smtClean="0"/>
              <a:t/>
            </a:r>
            <a:br>
              <a:rPr lang="es-MX" sz="4400" b="1" dirty="0" smtClean="0"/>
            </a:br>
            <a:r>
              <a:rPr lang="es-MX" sz="4400" b="1" i="1" dirty="0" smtClean="0"/>
              <a:t>Y con los impíos nunca me senté.</a:t>
            </a:r>
            <a:r>
              <a:rPr lang="es-MX" sz="4400" b="1" dirty="0" smtClean="0"/>
              <a:t/>
            </a:r>
            <a:br>
              <a:rPr lang="es-MX" sz="4400" b="1" dirty="0" smtClean="0"/>
            </a:br>
            <a:r>
              <a:rPr lang="es-MX" sz="4400" b="1" dirty="0" smtClean="0"/>
              <a:t>26:6 </a:t>
            </a:r>
            <a:r>
              <a:rPr lang="es-MX" sz="4400" b="1" i="1" dirty="0" smtClean="0"/>
              <a:t>Lavaré en inocencia mis manos,</a:t>
            </a:r>
            <a:r>
              <a:rPr lang="es-MX" sz="4400" b="1" dirty="0" smtClean="0"/>
              <a:t/>
            </a:r>
            <a:br>
              <a:rPr lang="es-MX" sz="4400" b="1" dirty="0" smtClean="0"/>
            </a:br>
            <a:r>
              <a:rPr lang="es-MX" sz="4400" b="1" i="1" dirty="0" smtClean="0"/>
              <a:t>Y así andaré alrededor de tu altar, oh Jehová,</a:t>
            </a:r>
            <a:endParaRPr lang="es-MX" sz="4400" b="1" dirty="0" smtClean="0"/>
          </a:p>
          <a:p>
            <a:pPr algn="ctr">
              <a:buNone/>
            </a:pPr>
            <a:endParaRPr lang="es-MX" sz="4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484784"/>
            <a:ext cx="8686800" cy="518457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MX" sz="3500" b="1" dirty="0" smtClean="0"/>
              <a:t>26:7</a:t>
            </a:r>
            <a:r>
              <a:rPr lang="es-MX" sz="3500" b="1" i="1" dirty="0" smtClean="0"/>
              <a:t> Para exclamar con voz de acción de gracias,</a:t>
            </a:r>
            <a:r>
              <a:rPr lang="es-MX" sz="3500" b="1" dirty="0" smtClean="0"/>
              <a:t/>
            </a:r>
            <a:br>
              <a:rPr lang="es-MX" sz="3500" b="1" dirty="0" smtClean="0"/>
            </a:br>
            <a:r>
              <a:rPr lang="es-MX" sz="3500" b="1" i="1" dirty="0" smtClean="0"/>
              <a:t>Y para contar todas tus maravillas.</a:t>
            </a:r>
            <a:r>
              <a:rPr lang="es-MX" sz="3500" b="1" dirty="0" smtClean="0"/>
              <a:t/>
            </a:r>
            <a:br>
              <a:rPr lang="es-MX" sz="3500" b="1" dirty="0" smtClean="0"/>
            </a:br>
            <a:r>
              <a:rPr lang="es-MX" sz="3500" b="1" dirty="0" smtClean="0"/>
              <a:t>26:8</a:t>
            </a:r>
            <a:r>
              <a:rPr lang="es-MX" sz="3500" b="1" i="1" dirty="0" smtClean="0"/>
              <a:t> Jehová, la habitación de tu casa he amado,</a:t>
            </a:r>
            <a:r>
              <a:rPr lang="es-MX" sz="3500" b="1" dirty="0" smtClean="0"/>
              <a:t/>
            </a:r>
            <a:br>
              <a:rPr lang="es-MX" sz="3500" b="1" dirty="0" smtClean="0"/>
            </a:br>
            <a:r>
              <a:rPr lang="es-MX" sz="3500" b="1" i="1" dirty="0" smtClean="0"/>
              <a:t>Y el lugar de la morada de tu gloria.</a:t>
            </a:r>
            <a:r>
              <a:rPr lang="es-MX" sz="3500" b="1" dirty="0" smtClean="0"/>
              <a:t/>
            </a:r>
            <a:br>
              <a:rPr lang="es-MX" sz="3500" b="1" dirty="0" smtClean="0"/>
            </a:br>
            <a:r>
              <a:rPr lang="es-MX" sz="3500" b="1" dirty="0" smtClean="0"/>
              <a:t>26:9 </a:t>
            </a:r>
            <a:r>
              <a:rPr lang="es-MX" sz="3500" b="1" i="1" dirty="0" smtClean="0"/>
              <a:t>No arrebates con los pecadores mi alma,</a:t>
            </a:r>
            <a:r>
              <a:rPr lang="es-MX" sz="3500" b="1" dirty="0" smtClean="0"/>
              <a:t/>
            </a:r>
            <a:br>
              <a:rPr lang="es-MX" sz="3500" b="1" dirty="0" smtClean="0"/>
            </a:br>
            <a:r>
              <a:rPr lang="es-MX" sz="3500" b="1" i="1" dirty="0" smtClean="0"/>
              <a:t>Ni mi vida con hombres sanguinarios,</a:t>
            </a:r>
            <a:r>
              <a:rPr lang="es-MX" sz="3500" b="1" dirty="0" smtClean="0"/>
              <a:t/>
            </a:r>
            <a:br>
              <a:rPr lang="es-MX" sz="3500" b="1" dirty="0" smtClean="0"/>
            </a:br>
            <a:endParaRPr lang="es-MX" sz="3500" b="1" dirty="0" smtClean="0"/>
          </a:p>
          <a:p>
            <a:pPr algn="ctr">
              <a:buNone/>
            </a:pPr>
            <a:endParaRPr lang="es-MX" sz="35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4000" b="1" dirty="0" smtClean="0"/>
              <a:t>26:10</a:t>
            </a:r>
            <a:r>
              <a:rPr lang="es-MX" sz="4000" b="1" i="1" dirty="0" smtClean="0"/>
              <a:t> En cuyas manos está el mal,</a:t>
            </a:r>
            <a:r>
              <a:rPr lang="es-MX" sz="4000" b="1" dirty="0" smtClean="0"/>
              <a:t/>
            </a:r>
            <a:br>
              <a:rPr lang="es-MX" sz="4000" b="1" dirty="0" smtClean="0"/>
            </a:br>
            <a:r>
              <a:rPr lang="es-MX" sz="4000" b="1" i="1" dirty="0" smtClean="0"/>
              <a:t>Y su diestra está llena de sobornos.</a:t>
            </a:r>
            <a:r>
              <a:rPr lang="es-MX" sz="4000" b="1" dirty="0" smtClean="0"/>
              <a:t/>
            </a:r>
            <a:br>
              <a:rPr lang="es-MX" sz="4000" b="1" dirty="0" smtClean="0"/>
            </a:br>
            <a:r>
              <a:rPr lang="es-MX" sz="4000" b="1" dirty="0" smtClean="0"/>
              <a:t>26:11</a:t>
            </a:r>
            <a:r>
              <a:rPr lang="es-MX" sz="4000" b="1" i="1" dirty="0" smtClean="0"/>
              <a:t> Mas yo andaré en mi integridad;</a:t>
            </a:r>
            <a:r>
              <a:rPr lang="es-MX" sz="4000" b="1" dirty="0" smtClean="0"/>
              <a:t/>
            </a:r>
            <a:br>
              <a:rPr lang="es-MX" sz="4000" b="1" dirty="0" smtClean="0"/>
            </a:br>
            <a:r>
              <a:rPr lang="es-MX" sz="4000" b="1" i="1" dirty="0" smtClean="0"/>
              <a:t>Redímeme, y ten misericordia de mí.</a:t>
            </a:r>
            <a:r>
              <a:rPr lang="es-MX" sz="4000" b="1" dirty="0" smtClean="0"/>
              <a:t/>
            </a:r>
            <a:br>
              <a:rPr lang="es-MX" sz="4000" b="1" dirty="0" smtClean="0"/>
            </a:br>
            <a:r>
              <a:rPr lang="es-MX" sz="4000" b="1" i="1" dirty="0" smtClean="0"/>
              <a:t>26:12 Mi pie ha estado en rectitud;</a:t>
            </a:r>
            <a:r>
              <a:rPr lang="es-MX" sz="4000" b="1" dirty="0" smtClean="0"/>
              <a:t/>
            </a:r>
            <a:br>
              <a:rPr lang="es-MX" sz="4000" b="1" dirty="0" smtClean="0"/>
            </a:br>
            <a:r>
              <a:rPr lang="es-MX" sz="4000" b="1" i="1" dirty="0" smtClean="0"/>
              <a:t>En las congregaciones bendeciré a Jehová.</a:t>
            </a:r>
            <a:endParaRPr lang="es-MX" sz="4000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034752"/>
          </a:xfrm>
        </p:spPr>
        <p:txBody>
          <a:bodyPr>
            <a:normAutofit/>
          </a:bodyPr>
          <a:lstStyle/>
          <a:p>
            <a:pPr algn="ctr"/>
            <a:r>
              <a:rPr lang="es-MX" sz="4800" b="1" dirty="0" smtClean="0"/>
              <a:t>LA INTEGRIDAD</a:t>
            </a:r>
            <a:endParaRPr lang="es-MX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412776"/>
            <a:ext cx="8686800" cy="518457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s-MX" sz="5600" b="1" u="sng" dirty="0" smtClean="0"/>
              <a:t>9.LIBRA DEL IMPIO </a:t>
            </a:r>
          </a:p>
          <a:p>
            <a:pPr>
              <a:buNone/>
            </a:pPr>
            <a:endParaRPr lang="es-MX" b="1" dirty="0" smtClean="0"/>
          </a:p>
          <a:p>
            <a:pPr>
              <a:buNone/>
            </a:pPr>
            <a:r>
              <a:rPr lang="es-MX" b="1" dirty="0" smtClean="0"/>
              <a:t>Salmos 101:2-8</a:t>
            </a:r>
          </a:p>
          <a:p>
            <a:pPr>
              <a:buNone/>
            </a:pPr>
            <a:endParaRPr lang="es-MX" sz="3900" b="1" dirty="0" smtClean="0"/>
          </a:p>
          <a:p>
            <a:pPr>
              <a:buNone/>
            </a:pPr>
            <a:r>
              <a:rPr lang="es-MX" sz="3900" b="1" dirty="0" smtClean="0"/>
              <a:t/>
            </a:r>
            <a:br>
              <a:rPr lang="es-MX" sz="3900" b="1" dirty="0" smtClean="0"/>
            </a:br>
            <a:r>
              <a:rPr lang="es-MX" sz="4300" b="1" dirty="0" smtClean="0"/>
              <a:t>2- </a:t>
            </a:r>
            <a:r>
              <a:rPr lang="es-MX" sz="4300" b="1" i="1" dirty="0" smtClean="0"/>
              <a:t>Entenderé el camino de la perfección</a:t>
            </a:r>
            <a:r>
              <a:rPr lang="es-MX" sz="4300" b="1" dirty="0" smtClean="0"/>
              <a:t/>
            </a:r>
            <a:br>
              <a:rPr lang="es-MX" sz="4300" b="1" dirty="0" smtClean="0"/>
            </a:br>
            <a:r>
              <a:rPr lang="es-MX" sz="4300" b="1" i="1" dirty="0" smtClean="0"/>
              <a:t>Cuando vengas a mí.</a:t>
            </a:r>
            <a:r>
              <a:rPr lang="es-MX" sz="4300" b="1" dirty="0" smtClean="0"/>
              <a:t/>
            </a:r>
            <a:br>
              <a:rPr lang="es-MX" sz="4300" b="1" dirty="0" smtClean="0"/>
            </a:br>
            <a:r>
              <a:rPr lang="es-MX" sz="4300" b="1" i="1" dirty="0" smtClean="0"/>
              <a:t>En la integridad de mi corazón andaré en medio de mi casa.</a:t>
            </a:r>
            <a:r>
              <a:rPr lang="es-MX" sz="4300" b="1" dirty="0" smtClean="0"/>
              <a:t/>
            </a:r>
            <a:br>
              <a:rPr lang="es-MX" sz="4300" b="1" dirty="0" smtClean="0"/>
            </a:br>
            <a:endParaRPr lang="es-MX" sz="3900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4000" b="1" dirty="0" smtClean="0"/>
              <a:t>3- </a:t>
            </a:r>
            <a:r>
              <a:rPr lang="es-MX" sz="4000" b="1" i="1" dirty="0" smtClean="0"/>
              <a:t>No pondré delante de mis ojos cosa injusta.</a:t>
            </a:r>
            <a:r>
              <a:rPr lang="es-MX" sz="4000" b="1" dirty="0" smtClean="0"/>
              <a:t/>
            </a:r>
            <a:br>
              <a:rPr lang="es-MX" sz="4000" b="1" dirty="0" smtClean="0"/>
            </a:br>
            <a:r>
              <a:rPr lang="es-MX" sz="4000" b="1" i="1" dirty="0" smtClean="0"/>
              <a:t>Aborrezco la obra de los que se desvían;</a:t>
            </a:r>
            <a:r>
              <a:rPr lang="es-MX" sz="4000" b="1" dirty="0" smtClean="0"/>
              <a:t/>
            </a:r>
            <a:br>
              <a:rPr lang="es-MX" sz="4000" b="1" dirty="0" smtClean="0"/>
            </a:br>
            <a:r>
              <a:rPr lang="es-MX" sz="4000" b="1" i="1" dirty="0" smtClean="0"/>
              <a:t>Ninguno de ellos se acercará a mí.</a:t>
            </a:r>
            <a:endParaRPr lang="es-MX" sz="4000" b="1" dirty="0" smtClean="0"/>
          </a:p>
          <a:p>
            <a:pPr>
              <a:buNone/>
            </a:pPr>
            <a:r>
              <a:rPr lang="es-MX" sz="4000" b="1" dirty="0" smtClean="0"/>
              <a:t>4- </a:t>
            </a:r>
            <a:r>
              <a:rPr lang="es-MX" sz="4000" b="1" i="1" dirty="0" smtClean="0"/>
              <a:t>Corazón perverso se apartará de mí;</a:t>
            </a:r>
            <a:r>
              <a:rPr lang="es-MX" sz="4000" b="1" dirty="0" smtClean="0"/>
              <a:t/>
            </a:r>
            <a:br>
              <a:rPr lang="es-MX" sz="4000" b="1" dirty="0" smtClean="0"/>
            </a:br>
            <a:r>
              <a:rPr lang="es-MX" sz="4000" b="1" i="1" dirty="0" smtClean="0"/>
              <a:t>No conoceré al malvado.</a:t>
            </a:r>
            <a:r>
              <a:rPr lang="es-MX" sz="4000" b="1" dirty="0" smtClean="0"/>
              <a:t/>
            </a:r>
            <a:br>
              <a:rPr lang="es-MX" sz="4000" b="1" dirty="0" smtClean="0"/>
            </a:br>
            <a:endParaRPr lang="es-MX" sz="4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3285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MX" sz="4000" b="1" dirty="0" smtClean="0"/>
              <a:t>5- </a:t>
            </a:r>
            <a:r>
              <a:rPr lang="es-MX" sz="4000" b="1" i="1" dirty="0" smtClean="0"/>
              <a:t>Al que solapadamente infama a su prójimo, yo lo destruiré;</a:t>
            </a:r>
            <a:r>
              <a:rPr lang="es-MX" sz="4000" b="1" dirty="0" smtClean="0"/>
              <a:t/>
            </a:r>
            <a:br>
              <a:rPr lang="es-MX" sz="4000" b="1" dirty="0" smtClean="0"/>
            </a:br>
            <a:r>
              <a:rPr lang="es-MX" sz="4000" b="1" i="1" dirty="0" smtClean="0"/>
              <a:t>No sufriré al de ojos altaneros y de corazón vanidoso.</a:t>
            </a:r>
            <a:r>
              <a:rPr lang="es-MX" sz="4000" b="1" dirty="0" smtClean="0"/>
              <a:t/>
            </a:r>
            <a:br>
              <a:rPr lang="es-MX" sz="4000" b="1" dirty="0" smtClean="0"/>
            </a:br>
            <a:r>
              <a:rPr lang="es-MX" sz="4000" b="1" dirty="0" smtClean="0"/>
              <a:t>6- </a:t>
            </a:r>
            <a:r>
              <a:rPr lang="es-MX" sz="4000" b="1" i="1" dirty="0" smtClean="0"/>
              <a:t>Mis ojos pondré en los fieles de la tierra, para que estén conmigo;</a:t>
            </a:r>
            <a:r>
              <a:rPr lang="es-MX" sz="4000" b="1" dirty="0" smtClean="0"/>
              <a:t/>
            </a:r>
            <a:br>
              <a:rPr lang="es-MX" sz="4000" b="1" dirty="0" smtClean="0"/>
            </a:br>
            <a:r>
              <a:rPr lang="es-MX" sz="4000" b="1" i="1" dirty="0" smtClean="0"/>
              <a:t>El que ande en el camino de la perfección, éste me servirá.</a:t>
            </a:r>
            <a:r>
              <a:rPr lang="es-MX" sz="4000" b="1" dirty="0" smtClean="0"/>
              <a:t/>
            </a:r>
            <a:br>
              <a:rPr lang="es-MX" sz="4000" b="1" dirty="0" smtClean="0"/>
            </a:br>
            <a:endParaRPr lang="es-MX" sz="4000" b="1" dirty="0" smtClean="0"/>
          </a:p>
          <a:p>
            <a:pPr>
              <a:buNone/>
            </a:pPr>
            <a:endParaRPr lang="es-MX" sz="4000" b="1" dirty="0" smtClean="0"/>
          </a:p>
          <a:p>
            <a:pPr>
              <a:buNone/>
            </a:pPr>
            <a:endParaRPr lang="es-MX" sz="4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711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MX" sz="4000" b="1" dirty="0" smtClean="0"/>
              <a:t>2:10 no defraudando, sino mostrándose fieles en todo, para que en todo adornen la doctrina de Dios nuestro Salvador. </a:t>
            </a:r>
            <a:br>
              <a:rPr lang="es-MX" sz="4000" b="1" dirty="0" smtClean="0"/>
            </a:br>
            <a:r>
              <a:rPr lang="es-MX" sz="4000" b="1" dirty="0" smtClean="0"/>
              <a:t>2:11 Porque la gracia de Dios se ha manifestado para salvación a todos los hombres, </a:t>
            </a:r>
            <a:br>
              <a:rPr lang="es-MX" sz="4000" b="1" dirty="0" smtClean="0"/>
            </a:br>
            <a:endParaRPr lang="es-MX" sz="4000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3600" b="1" dirty="0" smtClean="0"/>
              <a:t>7- </a:t>
            </a:r>
            <a:r>
              <a:rPr lang="es-MX" sz="3600" b="1" i="1" dirty="0" smtClean="0"/>
              <a:t>No habitará dentro de mi casa el que hace fraude;</a:t>
            </a:r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3600" b="1" i="1" dirty="0" smtClean="0"/>
              <a:t>El que habla mentiras no se afirmará delante de mis ojos.</a:t>
            </a:r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3600" b="1" dirty="0" smtClean="0"/>
              <a:t>8- </a:t>
            </a:r>
            <a:r>
              <a:rPr lang="es-MX" sz="3600" b="1" i="1" dirty="0" smtClean="0"/>
              <a:t>De mañana destruiré a todos los impíos de la tierra,</a:t>
            </a:r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3600" b="1" i="1" dirty="0" smtClean="0"/>
              <a:t>Para exterminar de la ciudad de Jehová a todos los que hagan iniquidad.</a:t>
            </a:r>
            <a:endParaRPr lang="es-MX" sz="3600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1106760"/>
          </a:xfrm>
        </p:spPr>
        <p:txBody>
          <a:bodyPr>
            <a:normAutofit/>
          </a:bodyPr>
          <a:lstStyle/>
          <a:p>
            <a:pPr algn="ctr"/>
            <a:r>
              <a:rPr lang="es-MX" sz="4800" b="1" dirty="0" smtClean="0"/>
              <a:t>RETIRO DE LIDERES</a:t>
            </a:r>
            <a:endParaRPr lang="es-MX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s-MX" sz="6000" b="1" dirty="0" smtClean="0"/>
          </a:p>
          <a:p>
            <a:pPr algn="ctr">
              <a:buNone/>
            </a:pPr>
            <a:r>
              <a:rPr lang="es-MX" sz="6000" b="1" dirty="0" smtClean="0"/>
              <a:t>10.LOS GRIEGOS Y SUS ESCULTURAS</a:t>
            </a:r>
            <a:endParaRPr lang="es-MX" sz="6000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Los griegos eran expertos en hacer figuras en mármol. Muchas veces al estar trabajando el mármol descubrían grietas en él, la cual, naturalmente, le quitaba valor a la obra. Algunos, entonces, cubrían esas grietas con una cera especial; la pulían y quedaba aparentemente perfecta, pero cuando la figura era expuesta al calor del sol la cera se derretía y quedaba descubierto el engaño.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   Por eso, era común encontrar, donde vendían esas piezas de mármol, un letrero que decía: “Se venden figuras en mármol puro; sin cera.” De ahí, viene nuestra palabra en español sincera/o.</a:t>
            </a:r>
          </a:p>
          <a:p>
            <a:pPr>
              <a:buNone/>
            </a:pPr>
            <a:r>
              <a:rPr lang="es-MX" dirty="0" smtClean="0"/>
              <a:t>    </a:t>
            </a:r>
            <a:r>
              <a:rPr lang="es-MX" sz="2800" b="1" u="sng" dirty="0" smtClean="0"/>
              <a:t>ESO ES LO QUE SIGNIFICA INTEGRIDAD: SIN GRIETAS.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MX" sz="4000" b="1" dirty="0" smtClean="0"/>
              <a:t>2:12 enseñándonos que, renunciando a la impiedad y a los deseos mundanos, vivamos en este siglo sobria, justa y piadosamente, </a:t>
            </a:r>
            <a:br>
              <a:rPr lang="es-MX" sz="4000" b="1" dirty="0" smtClean="0"/>
            </a:br>
            <a:r>
              <a:rPr lang="es-MX" sz="4000" b="1" dirty="0" smtClean="0"/>
              <a:t>2:13 aguardando la esperanza bienaventurada y la manifestación gloriosa de nuestro gran Dios y Salvador Jesucristo, </a:t>
            </a:r>
            <a:br>
              <a:rPr lang="es-MX" sz="4000" b="1" dirty="0" smtClean="0"/>
            </a:br>
            <a:endParaRPr lang="es-MX" sz="4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MX" sz="4000" b="1" dirty="0" smtClean="0"/>
              <a:t>2:14 quien se dio a sí mismo por nosotros para redimirnos de toda iniquidad y purificar para sí un pueblo propio, celoso de buenas obras. </a:t>
            </a:r>
            <a:br>
              <a:rPr lang="es-MX" sz="4000" b="1" dirty="0" smtClean="0"/>
            </a:br>
            <a:r>
              <a:rPr lang="es-MX" sz="4000" b="1" dirty="0" smtClean="0"/>
              <a:t>2:15 Esto habla, y exhorta y reprende con toda autoridad. Nadie te menosprecie.</a:t>
            </a:r>
            <a:endParaRPr lang="es-MX" sz="4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32859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MX" sz="5400" b="1" dirty="0" smtClean="0"/>
              <a:t>INTEGRIDAD: </a:t>
            </a:r>
          </a:p>
          <a:p>
            <a:pPr algn="ctr">
              <a:buNone/>
            </a:pPr>
            <a:r>
              <a:rPr lang="es-MX" sz="5400" b="1" dirty="0" smtClean="0"/>
              <a:t>Implica rectitud, honradez, alguien en quien se puede confiar sin mezcla extraña, quien no carece de una de sus partes. </a:t>
            </a:r>
            <a:endParaRPr lang="es-MX" sz="5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MX" sz="4800" dirty="0" smtClean="0"/>
              <a:t>INTEGRIDAD: Vida en concordancia con nuestro estado de conciencia más elevado. La integridad personal requiere valor.</a:t>
            </a: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661248"/>
          </a:xfrm>
        </p:spPr>
        <p:txBody>
          <a:bodyPr>
            <a:normAutofit/>
          </a:bodyPr>
          <a:lstStyle/>
          <a:p>
            <a:r>
              <a:rPr lang="es-MX" dirty="0" smtClean="0"/>
              <a:t>LA INTEGRIDAD ES DE CARÁCTER TOTAL;</a:t>
            </a:r>
          </a:p>
          <a:p>
            <a:pPr>
              <a:buNone/>
            </a:pPr>
            <a:r>
              <a:rPr lang="es-MX" dirty="0" smtClean="0"/>
              <a:t>   no puede pensarse que un individuo sea íntegro en unas cosas, entretanto, en otras no, pues dicho valor no admite puntos intermedios para justificarse cuando se debe ser íntegro o no. Tampoco puede confundirse la honestidad con la integridad; en la primera, las personas no toman posesión de lo que no es suyo y demuestran buen cumplimiento de las normas sociales y reglas diversas de comportamiento y relaciones interpersonales. </a:t>
            </a:r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EN LA INTEGRIDAD la persona hace extensivo su comportamiento ético a todas las situaciones en las que se ve inmerso o participante. Por ejemplo: alguien muy honesto puede devolver algo (dinero, bien) que no es suyo, pero ser desleal a su cónyuge, familia, amigos Y LA IGLESIA. (no ser íntegro)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158</TotalTime>
  <Words>934</Words>
  <Application>Microsoft Office PowerPoint</Application>
  <PresentationFormat>Presentación en pantalla (4:3)</PresentationFormat>
  <Paragraphs>99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4" baseType="lpstr">
      <vt:lpstr>Viajes</vt:lpstr>
      <vt:lpstr>Diapositiva 1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  <vt:lpstr>La integridad </vt:lpstr>
      <vt:lpstr>LA INTEGRIDAD</vt:lpstr>
      <vt:lpstr>La integridad</vt:lpstr>
      <vt:lpstr>RETIRO DE LIDERES</vt:lpstr>
      <vt:lpstr>La integridad</vt:lpstr>
      <vt:lpstr>RETIRO DE LIDERES</vt:lpstr>
      <vt:lpstr>La integridad</vt:lpstr>
      <vt:lpstr>RETIRO DE LIDERES</vt:lpstr>
      <vt:lpstr>La integridad</vt:lpstr>
      <vt:lpstr>RETIRO DE LIDERES</vt:lpstr>
      <vt:lpstr>La integridad</vt:lpstr>
      <vt:lpstr>RETIRO DE LIDERES</vt:lpstr>
      <vt:lpstr>La integridad</vt:lpstr>
      <vt:lpstr>RETIRO DE LIDERES</vt:lpstr>
      <vt:lpstr>RETIRO DE LIDERES</vt:lpstr>
      <vt:lpstr>RETIRO DE LIDERES</vt:lpstr>
      <vt:lpstr>RETIRO DE LIDERES</vt:lpstr>
      <vt:lpstr>LA INTEGRIDAD</vt:lpstr>
      <vt:lpstr>RETIRO DE LIDERES</vt:lpstr>
      <vt:lpstr>RETIRO DE LIDERES</vt:lpstr>
      <vt:lpstr>RETIRO DE LIDERES</vt:lpstr>
      <vt:lpstr>RETIRO DE LIDERES</vt:lpstr>
      <vt:lpstr>RETIRO DE LIDERES</vt:lpstr>
      <vt:lpstr>RETIRO DE LIDERES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Christian Sánchez M</dc:creator>
  <cp:lastModifiedBy>Elías Páez</cp:lastModifiedBy>
  <cp:revision>35</cp:revision>
  <dcterms:created xsi:type="dcterms:W3CDTF">2010-08-01T14:19:43Z</dcterms:created>
  <dcterms:modified xsi:type="dcterms:W3CDTF">2011-09-09T18:21:21Z</dcterms:modified>
</cp:coreProperties>
</file>