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BE5E4-D499-48CC-AEA3-E8F87203262B}" type="datetimeFigureOut">
              <a:rPr lang="es-MX" smtClean="0"/>
              <a:pPr/>
              <a:t>24/08/2013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4E510-515F-4CD3-BED5-ADD9E43A82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470025"/>
          </a:xfrm>
        </p:spPr>
        <p:txBody>
          <a:bodyPr>
            <a:noAutofit/>
          </a:bodyPr>
          <a:lstStyle/>
          <a:p>
            <a:r>
              <a:rPr lang="es-MX" sz="4800" i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SERIE: Y EL NUMERO SE MULTIPLICABA</a:t>
            </a:r>
            <a:endParaRPr lang="es-MX" sz="4800" i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3071810"/>
            <a:ext cx="8501122" cy="2566990"/>
          </a:xfrm>
        </p:spPr>
        <p:txBody>
          <a:bodyPr>
            <a:normAutofit/>
          </a:bodyPr>
          <a:lstStyle/>
          <a:p>
            <a:r>
              <a:rPr lang="es-MX" sz="5400" b="1" u="sng" dirty="0" smtClean="0">
                <a:solidFill>
                  <a:schemeClr val="bg1"/>
                </a:solidFill>
              </a:rPr>
              <a:t>“SIN PECHOS NO HAY MULTIPLICACION”</a:t>
            </a:r>
            <a:endParaRPr lang="es-MX" sz="54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14353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000" dirty="0" smtClean="0">
                <a:solidFill>
                  <a:schemeClr val="bg1"/>
                </a:solidFill>
              </a:rPr>
              <a:t>Efesios </a:t>
            </a:r>
            <a:r>
              <a:rPr lang="es-MX" sz="4000" dirty="0" smtClean="0">
                <a:solidFill>
                  <a:schemeClr val="bg1"/>
                </a:solidFill>
              </a:rPr>
              <a:t>4:14 para que ya no seamos niños fluctuantes, llevados por doquiera de todo viento de doctrina, por estratagema de hombres que para engañar emplean con astucia las artimañas del error, </a:t>
            </a:r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3.- EL TRABAJO DE LA IGLESIA: FORMAR A CRISTO EN LOS HERMANOS.</a:t>
            </a:r>
            <a:endParaRPr lang="es-MX" sz="5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>
                <a:solidFill>
                  <a:schemeClr val="bg1"/>
                </a:solidFill>
              </a:rPr>
              <a:t>Gálatas </a:t>
            </a:r>
            <a:r>
              <a:rPr lang="es-MX" sz="4800" dirty="0" smtClean="0">
                <a:solidFill>
                  <a:schemeClr val="bg1"/>
                </a:solidFill>
              </a:rPr>
              <a:t>4:19 Hijitos míos, por quienes vuelvo a sufrir dolores de parto, hasta que Cristo sea formado en vosotros, 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660399"/>
            <a:ext cx="8286808" cy="56261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000" dirty="0" smtClean="0">
                <a:solidFill>
                  <a:schemeClr val="bg1"/>
                </a:solidFill>
              </a:rPr>
              <a:t>4.- EL PODER DE LA MULTIPLICACION A LA MANERA DEL SEÑOR.</a:t>
            </a:r>
          </a:p>
          <a:p>
            <a:pPr algn="just">
              <a:buNone/>
            </a:pPr>
            <a:endParaRPr lang="es-MX" sz="4000" dirty="0" smtClean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4000" dirty="0" smtClean="0">
                <a:solidFill>
                  <a:schemeClr val="bg1"/>
                </a:solidFill>
              </a:rPr>
              <a:t>Llamo</a:t>
            </a:r>
          </a:p>
          <a:p>
            <a:pPr algn="just">
              <a:buFont typeface="Wingdings" pitchFamily="2" charset="2"/>
              <a:buChar char="§"/>
            </a:pPr>
            <a:r>
              <a:rPr lang="es-MX" sz="4000" dirty="0" smtClean="0">
                <a:solidFill>
                  <a:schemeClr val="bg1"/>
                </a:solidFill>
              </a:rPr>
              <a:t>Estableció</a:t>
            </a:r>
          </a:p>
          <a:p>
            <a:pPr algn="just">
              <a:buFont typeface="Wingdings" pitchFamily="2" charset="2"/>
              <a:buChar char="§"/>
            </a:pPr>
            <a:r>
              <a:rPr lang="es-MX" sz="4000" dirty="0" smtClean="0">
                <a:solidFill>
                  <a:schemeClr val="bg1"/>
                </a:solidFill>
              </a:rPr>
              <a:t>Estuvieron con El</a:t>
            </a:r>
          </a:p>
          <a:p>
            <a:pPr algn="just">
              <a:buFont typeface="Wingdings" pitchFamily="2" charset="2"/>
              <a:buChar char="§"/>
            </a:pPr>
            <a:r>
              <a:rPr lang="es-MX" sz="4000" dirty="0" smtClean="0">
                <a:solidFill>
                  <a:schemeClr val="bg1"/>
                </a:solidFill>
              </a:rPr>
              <a:t>Para enviarlos a predicar (a dar pecho)</a:t>
            </a:r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803275"/>
            <a:ext cx="8643998" cy="555468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000" dirty="0" smtClean="0">
                <a:solidFill>
                  <a:schemeClr val="bg1"/>
                </a:solidFill>
              </a:rPr>
              <a:t>Marcos </a:t>
            </a:r>
            <a:r>
              <a:rPr lang="es-MX" sz="4000" dirty="0" smtClean="0">
                <a:solidFill>
                  <a:schemeClr val="bg1"/>
                </a:solidFill>
              </a:rPr>
              <a:t>3:13 Después subió al monte, y llamó a sí a los que él quiso; y vinieron a él. </a:t>
            </a:r>
            <a:r>
              <a:rPr lang="es-MX" sz="4000" dirty="0" smtClean="0">
                <a:solidFill>
                  <a:schemeClr val="bg1"/>
                </a:solidFill>
              </a:rPr>
              <a:t>3:14 </a:t>
            </a:r>
            <a:r>
              <a:rPr lang="es-MX" sz="4000" dirty="0" smtClean="0">
                <a:solidFill>
                  <a:schemeClr val="bg1"/>
                </a:solidFill>
              </a:rPr>
              <a:t>Y estableció a doce, para que estuviesen con él, y para enviarlos a predicar, </a:t>
            </a:r>
            <a:r>
              <a:rPr lang="es-MX" sz="4000" dirty="0" smtClean="0">
                <a:solidFill>
                  <a:schemeClr val="bg1"/>
                </a:solidFill>
              </a:rPr>
              <a:t>3:15 </a:t>
            </a:r>
            <a:r>
              <a:rPr lang="es-MX" sz="4000" dirty="0" smtClean="0">
                <a:solidFill>
                  <a:schemeClr val="bg1"/>
                </a:solidFill>
              </a:rPr>
              <a:t>y que tuviesen autoridad para sanar enfermedades y para echar fuera demonios: </a:t>
            </a:r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5.- LA</a:t>
            </a:r>
          </a:p>
          <a:p>
            <a:pPr algn="ctr">
              <a:buNone/>
            </a:pPr>
            <a:r>
              <a:rPr lang="es-MX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NODRIZA</a:t>
            </a:r>
            <a:endParaRPr lang="es-MX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689119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>
                <a:solidFill>
                  <a:schemeClr val="bg1"/>
                </a:solidFill>
              </a:rPr>
              <a:t>1 Tesalonicenses </a:t>
            </a:r>
            <a:r>
              <a:rPr lang="es-MX" sz="4800" dirty="0" smtClean="0">
                <a:solidFill>
                  <a:schemeClr val="bg1"/>
                </a:solidFill>
              </a:rPr>
              <a:t>2:7 Antes fuimos tiernos entre vosotros, como la nodriza que cuida con ternura a sus propios hijos. 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>
                <a:solidFill>
                  <a:schemeClr val="bg1"/>
                </a:solidFill>
              </a:rPr>
              <a:t>Mateo </a:t>
            </a:r>
            <a:r>
              <a:rPr lang="es-MX" sz="4800" dirty="0" smtClean="0">
                <a:solidFill>
                  <a:schemeClr val="bg1"/>
                </a:solidFill>
              </a:rPr>
              <a:t>18:14 Así, no es la voluntad de vuestro Padre que está en los cielos, que se pierda uno de estos pequeños.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6.- DESGASTE POR AMOR</a:t>
            </a:r>
            <a:endParaRPr lang="es-MX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089027"/>
            <a:ext cx="8615394" cy="53403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000" dirty="0" smtClean="0">
                <a:solidFill>
                  <a:schemeClr val="bg1"/>
                </a:solidFill>
              </a:rPr>
              <a:t>2 Corintios </a:t>
            </a:r>
            <a:r>
              <a:rPr lang="es-MX" sz="4000" dirty="0" smtClean="0">
                <a:solidFill>
                  <a:schemeClr val="bg1"/>
                </a:solidFill>
              </a:rPr>
              <a:t>12:14 He aquí, por tercera vez estoy preparado para ir a vosotros; y no os seré gravoso, porque no busco lo vuestro, sino a vosotros, pues no deben atesorar los hijos para los padres, sino los padres para los hijos. </a:t>
            </a:r>
            <a:br>
              <a:rPr lang="es-MX" sz="4000" dirty="0" smtClean="0">
                <a:solidFill>
                  <a:schemeClr val="bg1"/>
                </a:solidFill>
              </a:rPr>
            </a:br>
            <a:endParaRPr lang="es-MX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1571612"/>
            <a:ext cx="7472386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000" dirty="0" smtClean="0">
                <a:solidFill>
                  <a:schemeClr val="bg1"/>
                </a:solidFill>
              </a:rPr>
              <a:t>Hechos </a:t>
            </a:r>
            <a:r>
              <a:rPr lang="es-MX" sz="4000" dirty="0">
                <a:solidFill>
                  <a:schemeClr val="bg1"/>
                </a:solidFill>
              </a:rPr>
              <a:t>6:7 Y crecía la palabra del Señor, y el número de los discípulos se multiplicaba grandemente en Jerusalén; también muchos de los sacerdotes obedecían a la fe.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57256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>
                <a:solidFill>
                  <a:schemeClr val="bg1"/>
                </a:solidFill>
              </a:rPr>
              <a:t>12:15 Y yo con el mayor placer gastaré lo mío, y aun yo mismo me gastaré del todo por amor de vuestras almas, aunque amándoos más, sea amado menos. 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/>
          </a:bodyPr>
          <a:lstStyle/>
          <a:p>
            <a:r>
              <a:rPr lang="es-MX" sz="6600" b="1" dirty="0" smtClean="0">
                <a:solidFill>
                  <a:schemeClr val="bg1"/>
                </a:solidFill>
              </a:rPr>
              <a:t>CONCLUSION</a:t>
            </a:r>
            <a:endParaRPr lang="es-MX" sz="6600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974871"/>
            <a:ext cx="8715436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>
                <a:solidFill>
                  <a:schemeClr val="bg1"/>
                </a:solidFill>
              </a:rPr>
              <a:t>Isaías </a:t>
            </a:r>
            <a:r>
              <a:rPr lang="es-MX" sz="4400" dirty="0" smtClean="0">
                <a:solidFill>
                  <a:schemeClr val="bg1"/>
                </a:solidFill>
              </a:rPr>
              <a:t>55:5 He aquí, llamarás a gente que no conociste, y gentes que no te conocieron correrán a ti, por causa de Jehová tu Dios, y del Santo de Israel que te ha honrado. 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>
                <a:solidFill>
                  <a:schemeClr val="bg1"/>
                </a:solidFill>
              </a:rPr>
              <a:t>Cantares </a:t>
            </a:r>
            <a:r>
              <a:rPr lang="es-MX" sz="4400" i="1" dirty="0">
                <a:solidFill>
                  <a:schemeClr val="bg1"/>
                </a:solidFill>
              </a:rPr>
              <a:t>8:8 Tenemos una pequeña </a:t>
            </a:r>
            <a:r>
              <a:rPr lang="es-MX" sz="4400" i="1" dirty="0" smtClean="0">
                <a:solidFill>
                  <a:schemeClr val="bg1"/>
                </a:solidFill>
              </a:rPr>
              <a:t>hermana,</a:t>
            </a:r>
            <a:r>
              <a:rPr lang="es-MX" sz="4400" i="1" dirty="0">
                <a:solidFill>
                  <a:schemeClr val="bg1"/>
                </a:solidFill>
              </a:rPr>
              <a:t> </a:t>
            </a:r>
            <a:r>
              <a:rPr lang="es-MX" sz="4400" i="1" dirty="0" smtClean="0">
                <a:solidFill>
                  <a:schemeClr val="bg1"/>
                </a:solidFill>
              </a:rPr>
              <a:t>Que </a:t>
            </a:r>
            <a:r>
              <a:rPr lang="es-MX" sz="4400" i="1" dirty="0">
                <a:solidFill>
                  <a:schemeClr val="bg1"/>
                </a:solidFill>
              </a:rPr>
              <a:t>no tiene pechos; </a:t>
            </a:r>
            <a:r>
              <a:rPr lang="es-MX" sz="4400" i="1" dirty="0" smtClean="0">
                <a:solidFill>
                  <a:schemeClr val="bg1"/>
                </a:solidFill>
              </a:rPr>
              <a:t>¿</a:t>
            </a:r>
            <a:r>
              <a:rPr lang="es-MX" sz="4400" i="1" dirty="0">
                <a:solidFill>
                  <a:schemeClr val="bg1"/>
                </a:solidFill>
              </a:rPr>
              <a:t>Qué haremos a nuestra hermana </a:t>
            </a:r>
            <a:r>
              <a:rPr lang="es-MX" sz="4400" i="1" dirty="0" smtClean="0">
                <a:solidFill>
                  <a:schemeClr val="bg1"/>
                </a:solidFill>
              </a:rPr>
              <a:t>Cuando </a:t>
            </a:r>
            <a:r>
              <a:rPr lang="es-MX" sz="4400" i="1" dirty="0">
                <a:solidFill>
                  <a:schemeClr val="bg1"/>
                </a:solidFill>
              </a:rPr>
              <a:t>de ella se hablare? 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</a:rPr>
              <a:t>INTRODUCCION</a:t>
            </a:r>
            <a:endParaRPr lang="es-MX" sz="6000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760557"/>
            <a:ext cx="8715436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3600" dirty="0" smtClean="0">
                <a:solidFill>
                  <a:schemeClr val="bg1"/>
                </a:solidFill>
              </a:rPr>
              <a:t>UNA IGLESIA QUE NO DESARROLLA SUS PECHOS ESPIRITUALES, NUNCA AMAMANTARIA A SUS HIJOS RECIEN NACIDO. ES DECIR NO SE FORMARIA EN EL DISCIPULADO POR QUE NO HAY PALABRA DE DIOS. SIN PECHOS SE CRIAN ÑENGOS LOS HIJOS.</a:t>
            </a:r>
            <a:endParaRPr lang="es-MX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6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1.- LA IGLESIA DEL SEÑOR ES UN EJERCITO</a:t>
            </a:r>
            <a:endParaRPr lang="es-MX" sz="6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071546"/>
            <a:ext cx="8643998" cy="505461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dirty="0" smtClean="0">
                <a:solidFill>
                  <a:schemeClr val="bg1"/>
                </a:solidFill>
              </a:rPr>
              <a:t>Cantares </a:t>
            </a:r>
            <a:r>
              <a:rPr lang="es-MX" sz="4400" i="1" dirty="0">
                <a:solidFill>
                  <a:schemeClr val="bg1"/>
                </a:solidFill>
              </a:rPr>
              <a:t>6:10 ¿Quién es ésta que se muestra como el alba, </a:t>
            </a:r>
            <a:r>
              <a:rPr lang="es-MX" sz="4400" i="1" dirty="0" smtClean="0">
                <a:solidFill>
                  <a:schemeClr val="bg1"/>
                </a:solidFill>
              </a:rPr>
              <a:t>Hermosa </a:t>
            </a:r>
            <a:r>
              <a:rPr lang="es-MX" sz="4400" i="1" dirty="0">
                <a:solidFill>
                  <a:schemeClr val="bg1"/>
                </a:solidFill>
              </a:rPr>
              <a:t>como </a:t>
            </a:r>
            <a:r>
              <a:rPr lang="es-MX" sz="4400" i="1" dirty="0" smtClean="0">
                <a:solidFill>
                  <a:schemeClr val="bg1"/>
                </a:solidFill>
              </a:rPr>
              <a:t>la luna</a:t>
            </a:r>
            <a:r>
              <a:rPr lang="es-MX" sz="4400" i="1" dirty="0">
                <a:solidFill>
                  <a:schemeClr val="bg1"/>
                </a:solidFill>
              </a:rPr>
              <a:t>, </a:t>
            </a:r>
            <a:r>
              <a:rPr lang="es-MX" sz="4400" i="1" dirty="0" smtClean="0">
                <a:solidFill>
                  <a:schemeClr val="bg1"/>
                </a:solidFill>
              </a:rPr>
              <a:t>Esclarecida </a:t>
            </a:r>
            <a:r>
              <a:rPr lang="es-MX" sz="4400" i="1" dirty="0">
                <a:solidFill>
                  <a:schemeClr val="bg1"/>
                </a:solidFill>
              </a:rPr>
              <a:t>como el sol, </a:t>
            </a:r>
            <a:r>
              <a:rPr lang="es-MX" sz="4400" i="1" dirty="0" smtClean="0">
                <a:solidFill>
                  <a:schemeClr val="bg1"/>
                </a:solidFill>
              </a:rPr>
              <a:t>Imponente </a:t>
            </a:r>
            <a:r>
              <a:rPr lang="es-MX" sz="4400" i="1" dirty="0">
                <a:solidFill>
                  <a:schemeClr val="bg1"/>
                </a:solidFill>
              </a:rPr>
              <a:t>como ejércitos en orden? 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46177"/>
            <a:ext cx="8229600" cy="5454657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solidFill>
                  <a:schemeClr val="bg1"/>
                </a:solidFill>
              </a:rPr>
              <a:t>Orden </a:t>
            </a:r>
          </a:p>
          <a:p>
            <a:pPr algn="ctr"/>
            <a:r>
              <a:rPr lang="es-MX" sz="7200" dirty="0" smtClean="0">
                <a:solidFill>
                  <a:schemeClr val="bg1"/>
                </a:solidFill>
              </a:rPr>
              <a:t>Disciplina </a:t>
            </a:r>
          </a:p>
          <a:p>
            <a:pPr algn="ctr"/>
            <a:r>
              <a:rPr lang="es-MX" sz="7200" dirty="0" smtClean="0">
                <a:solidFill>
                  <a:schemeClr val="bg1"/>
                </a:solidFill>
              </a:rPr>
              <a:t>Lealtad </a:t>
            </a:r>
            <a:endParaRPr lang="es-MX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8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2.- LA LECHE ESPIRITUAL </a:t>
            </a:r>
            <a:endParaRPr lang="es-MX" sz="8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dirty="0" smtClean="0">
                <a:solidFill>
                  <a:schemeClr val="bg1"/>
                </a:solidFill>
              </a:rPr>
              <a:t>1 Pedro </a:t>
            </a:r>
            <a:r>
              <a:rPr lang="es-MX" sz="4800" dirty="0" smtClean="0">
                <a:solidFill>
                  <a:schemeClr val="bg1"/>
                </a:solidFill>
              </a:rPr>
              <a:t>2:2 desead, como niños recién nacidos, la leche espiritual no adulterada, para que por ella crezcáis para salvación, </a:t>
            </a:r>
            <a:endParaRPr lang="es-MX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428</Words>
  <Application>Microsoft Office PowerPoint</Application>
  <PresentationFormat>Presentación en pantalla (4:3)</PresentationFormat>
  <Paragraphs>32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SERIE: Y EL NUMERO SE MULTIPLICABA</vt:lpstr>
      <vt:lpstr>Diapositiva 2</vt:lpstr>
      <vt:lpstr>Diapositiva 3</vt:lpstr>
      <vt:lpstr>INTRODUCCION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CONCLUSION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SERIE: Y EL NUMERO SE MULTIPLICABA</dc:title>
  <dc:creator>Paola Vega</dc:creator>
  <cp:lastModifiedBy>Paola Vega</cp:lastModifiedBy>
  <cp:revision>5</cp:revision>
  <dcterms:created xsi:type="dcterms:W3CDTF">2013-08-24T14:50:23Z</dcterms:created>
  <dcterms:modified xsi:type="dcterms:W3CDTF">2013-08-24T15:25:10Z</dcterms:modified>
</cp:coreProperties>
</file>