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6"/>
  </p:notesMasterIdLst>
  <p:sldIdLst>
    <p:sldId id="257" r:id="rId2"/>
    <p:sldId id="312" r:id="rId3"/>
    <p:sldId id="258" r:id="rId4"/>
    <p:sldId id="272" r:id="rId5"/>
    <p:sldId id="293" r:id="rId6"/>
    <p:sldId id="259" r:id="rId7"/>
    <p:sldId id="294" r:id="rId8"/>
    <p:sldId id="260" r:id="rId9"/>
    <p:sldId id="274" r:id="rId10"/>
    <p:sldId id="295" r:id="rId11"/>
    <p:sldId id="261" r:id="rId12"/>
    <p:sldId id="275" r:id="rId13"/>
    <p:sldId id="296" r:id="rId14"/>
    <p:sldId id="276" r:id="rId15"/>
    <p:sldId id="298" r:id="rId16"/>
    <p:sldId id="262" r:id="rId17"/>
    <p:sldId id="277" r:id="rId18"/>
    <p:sldId id="299" r:id="rId19"/>
    <p:sldId id="300" r:id="rId20"/>
    <p:sldId id="278" r:id="rId21"/>
    <p:sldId id="301" r:id="rId22"/>
    <p:sldId id="279" r:id="rId23"/>
    <p:sldId id="302" r:id="rId24"/>
    <p:sldId id="263" r:id="rId25"/>
    <p:sldId id="280" r:id="rId26"/>
    <p:sldId id="303" r:id="rId27"/>
    <p:sldId id="264" r:id="rId28"/>
    <p:sldId id="281" r:id="rId29"/>
    <p:sldId id="304" r:id="rId30"/>
    <p:sldId id="305" r:id="rId31"/>
    <p:sldId id="265" r:id="rId32"/>
    <p:sldId id="282" r:id="rId33"/>
    <p:sldId id="283" r:id="rId34"/>
    <p:sldId id="266" r:id="rId35"/>
    <p:sldId id="284" r:id="rId36"/>
    <p:sldId id="267" r:id="rId37"/>
    <p:sldId id="285" r:id="rId38"/>
    <p:sldId id="306" r:id="rId39"/>
    <p:sldId id="268" r:id="rId40"/>
    <p:sldId id="286" r:id="rId41"/>
    <p:sldId id="287" r:id="rId42"/>
    <p:sldId id="270" r:id="rId43"/>
    <p:sldId id="289" r:id="rId44"/>
    <p:sldId id="313" r:id="rId4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44" autoAdjust="0"/>
  </p:normalViewPr>
  <p:slideViewPr>
    <p:cSldViewPr>
      <p:cViewPr varScale="1">
        <p:scale>
          <a:sx n="60" d="100"/>
          <a:sy n="6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2852A-9223-42A2-BF5B-953C99B10C73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9CD8F-93F2-4A36-B643-2E3563359A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9CD8F-93F2-4A36-B643-2E3563359A31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BAC9785-A1E2-49E4-83AD-541528459A5B}" type="datetimeFigureOut">
              <a:rPr lang="es-MX" smtClean="0"/>
              <a:pPr/>
              <a:t>08/09/2011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92264E-30AB-46D9-B8CB-353A0CB673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verbia.net/citasautor.asp?autor=1029" TargetMode="External"/><Relationship Id="rId2" Type="http://schemas.openxmlformats.org/officeDocument/2006/relationships/hyperlink" Target="http://www.proverbia.net/citasautor.asp?autor=10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sz="4000" dirty="0"/>
          </a:p>
        </p:txBody>
      </p:sp>
      <p:sp>
        <p:nvSpPr>
          <p:cNvPr id="4" name="3 Rectángulo"/>
          <p:cNvSpPr/>
          <p:nvPr/>
        </p:nvSpPr>
        <p:spPr>
          <a:xfrm>
            <a:off x="395536" y="1412776"/>
            <a:ext cx="849694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s-MX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EL CARÁCTER  </a:t>
            </a:r>
          </a:p>
          <a:p>
            <a:pPr algn="ctr">
              <a:buNone/>
            </a:pPr>
            <a:r>
              <a:rPr lang="es-MX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DEL  LIDER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02191" y="2967335"/>
            <a:ext cx="7739619" cy="20005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MX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MX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“LA NECEDAD” </a:t>
            </a:r>
            <a:endParaRPr lang="es-MX" sz="7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776570" y="5229200"/>
            <a:ext cx="3320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MX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Job 5: 3 </a:t>
            </a:r>
            <a:endParaRPr lang="es-MX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Proverbios 13:16  </a:t>
            </a:r>
          </a:p>
          <a:p>
            <a:pPr algn="ctr">
              <a:buNone/>
            </a:pPr>
            <a:r>
              <a:rPr lang="es-MX" sz="4800" b="1" dirty="0" smtClean="0"/>
              <a:t>Todo hombre prudente procede con sabiduría;   Mas el necio manifestará necedad.</a:t>
            </a:r>
          </a:p>
          <a:p>
            <a:pPr algn="ctr"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4400" b="1" dirty="0" smtClean="0"/>
              <a:t>4- la necedad trae tristeza a la familia </a:t>
            </a:r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3600" i="1" u="sng" dirty="0" smtClean="0"/>
              <a:t>Proverbios 10:1 </a:t>
            </a:r>
          </a:p>
          <a:p>
            <a:pPr algn="ctr">
              <a:buNone/>
            </a:pPr>
            <a:r>
              <a:rPr lang="es-MX" sz="3600" i="1" u="sng" dirty="0" smtClean="0"/>
              <a:t>Proverbios 15:20</a:t>
            </a:r>
          </a:p>
          <a:p>
            <a:pPr algn="ctr">
              <a:buNone/>
            </a:pPr>
            <a:r>
              <a:rPr lang="es-MX" sz="3600" i="1" u="sng" dirty="0" smtClean="0"/>
              <a:t>Proverbios 17:21 y 25 </a:t>
            </a:r>
            <a:endParaRPr lang="es-MX" sz="36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800" b="1" dirty="0" smtClean="0"/>
              <a:t>Proverbios 10:1  </a:t>
            </a:r>
          </a:p>
          <a:p>
            <a:pPr algn="ctr">
              <a:buNone/>
            </a:pPr>
            <a:r>
              <a:rPr lang="es-MX" sz="4800" b="1" dirty="0" smtClean="0"/>
              <a:t>Los proverbios de Salomón.    El hijo sabio alegra al padre,   Pero el hijo necio es tristeza de su madre.</a:t>
            </a:r>
          </a:p>
          <a:p>
            <a:pPr algn="ctr">
              <a:buNone/>
            </a:pPr>
            <a:endParaRPr lang="es-MX" sz="4800" b="1" dirty="0" smtClean="0"/>
          </a:p>
          <a:p>
            <a:pPr algn="ctr">
              <a:buNone/>
            </a:pPr>
            <a:endParaRPr lang="es-MX" sz="4800" b="1" dirty="0" smtClean="0"/>
          </a:p>
          <a:p>
            <a:pPr algn="ctr">
              <a:buNone/>
            </a:pPr>
            <a:endParaRPr lang="es-MX" sz="4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s-MX" sz="4800" b="1" dirty="0" smtClean="0"/>
              <a:t>Proverbios 15:20  </a:t>
            </a:r>
          </a:p>
          <a:p>
            <a:pPr algn="ctr">
              <a:buNone/>
            </a:pPr>
            <a:r>
              <a:rPr lang="es-MX" sz="4800" b="1" dirty="0" smtClean="0"/>
              <a:t>El hijo sabio alegra al padre;   Mas el hombre necio menosprecia a su madre.</a:t>
            </a:r>
          </a:p>
          <a:p>
            <a:pPr algn="ctr">
              <a:buNone/>
            </a:pPr>
            <a:endParaRPr lang="es-MX" sz="48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4800" b="1" dirty="0" smtClean="0"/>
              <a:t>Proverbios 17:21  </a:t>
            </a:r>
          </a:p>
          <a:p>
            <a:pPr algn="ctr">
              <a:buNone/>
            </a:pPr>
            <a:r>
              <a:rPr lang="es-MX" sz="4800" b="1" dirty="0" smtClean="0"/>
              <a:t>El que engendra al insensato,  para su tristeza lo engendra;   Y el padre del necio no se alegrará.</a:t>
            </a:r>
          </a:p>
          <a:p>
            <a:pPr algn="ctr">
              <a:buNone/>
            </a:pPr>
            <a:endParaRPr lang="es-MX" sz="4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b="1" dirty="0" smtClean="0"/>
              <a:t>17:25  El hijo necio es pesadumbre de su padre,   Y amargura a la que lo dio a luz.</a:t>
            </a:r>
          </a:p>
          <a:p>
            <a:pPr algn="ctr">
              <a:buNone/>
            </a:pPr>
            <a:endParaRPr lang="es-MX" sz="4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5400" b="1" dirty="0" smtClean="0"/>
              <a:t>5- la necedad vuelve chismoso y hablador </a:t>
            </a:r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4800" i="1" u="sng" dirty="0" smtClean="0"/>
              <a:t>Proverbios 10:8, 10, 14, 18, 21</a:t>
            </a:r>
          </a:p>
          <a:p>
            <a:pPr algn="ctr">
              <a:buNone/>
            </a:pPr>
            <a:r>
              <a:rPr lang="es-MX" sz="4800" i="1" u="sng" dirty="0" smtClean="0"/>
              <a:t>Proverbios 15:2 y 14</a:t>
            </a:r>
            <a:endParaRPr lang="es-MX" sz="4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5373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Proverbios 10:8  </a:t>
            </a:r>
          </a:p>
          <a:p>
            <a:pPr algn="ctr">
              <a:buNone/>
            </a:pPr>
            <a:r>
              <a:rPr lang="es-MX" sz="4800" b="1" dirty="0" smtClean="0"/>
              <a:t>El sabio de corazón recibirá los mandamientos;   Mas el necio de labios caerá.</a:t>
            </a:r>
          </a:p>
          <a:p>
            <a:pPr algn="ctr">
              <a:buNone/>
            </a:pPr>
            <a:endParaRPr lang="es-MX" sz="4800" b="1" dirty="0" smtClean="0"/>
          </a:p>
          <a:p>
            <a:pPr algn="ctr">
              <a:buNone/>
            </a:pPr>
            <a:endParaRPr lang="es-MX" sz="4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b="1" dirty="0" smtClean="0"/>
              <a:t>Proverbios 10:10  </a:t>
            </a:r>
          </a:p>
          <a:p>
            <a:pPr algn="ctr">
              <a:buNone/>
            </a:pPr>
            <a:r>
              <a:rPr lang="es-MX" sz="5400" b="1" dirty="0" smtClean="0"/>
              <a:t>El que guiña el ojo acarrea tristeza;   Y el necio de labios será castigado.</a:t>
            </a:r>
          </a:p>
          <a:p>
            <a:pPr>
              <a:buNone/>
            </a:pPr>
            <a:endParaRPr lang="es-MX"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Proverbios 10:14  </a:t>
            </a:r>
          </a:p>
          <a:p>
            <a:pPr algn="ctr">
              <a:buNone/>
            </a:pPr>
            <a:r>
              <a:rPr lang="es-MX" sz="4800" b="1" dirty="0" smtClean="0"/>
              <a:t>Los sabios guardan la sabiduría;   Mas la boca del necio es calamidad cercana.</a:t>
            </a:r>
          </a:p>
          <a:p>
            <a:pPr algn="ctr">
              <a:buNone/>
            </a:pPr>
            <a:endParaRPr lang="es-MX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000" b="1" dirty="0" smtClean="0"/>
              <a:t>¿Que es la Necedad?</a:t>
            </a:r>
            <a:endParaRPr lang="es-MX" sz="4000" dirty="0" smtClean="0"/>
          </a:p>
          <a:p>
            <a:pPr>
              <a:buNone/>
            </a:pPr>
            <a:r>
              <a:rPr lang="es-MX" sz="4000" b="1" i="1" dirty="0" smtClean="0"/>
              <a:t>  La necedad es saber que algo es incorrecto y aun así hacerlo, y saber que algo es correcto y no hacerlo!</a:t>
            </a:r>
            <a:endParaRPr lang="es-MX" sz="4000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1125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4800" b="1" dirty="0" smtClean="0"/>
              <a:t>Proverbios 10:18</a:t>
            </a:r>
            <a:r>
              <a:rPr lang="es-MX" sz="5400" b="1" dirty="0" smtClean="0"/>
              <a:t> </a:t>
            </a:r>
          </a:p>
          <a:p>
            <a:pPr algn="ctr">
              <a:buNone/>
            </a:pPr>
            <a:r>
              <a:rPr lang="es-MX" sz="5400" b="1" dirty="0" smtClean="0"/>
              <a:t> El que encubre el odio es de labios mentirosos;   Y el que propaga calumnia es necio.</a:t>
            </a:r>
          </a:p>
          <a:p>
            <a:pPr algn="ctr">
              <a:buNone/>
            </a:pPr>
            <a:endParaRPr lang="es-MX" sz="5400" b="1" dirty="0" smtClean="0"/>
          </a:p>
          <a:p>
            <a:pPr algn="ctr">
              <a:buNone/>
            </a:pPr>
            <a:endParaRPr lang="es-MX" sz="6000" b="1" dirty="0" smtClean="0"/>
          </a:p>
          <a:p>
            <a:pPr algn="ctr">
              <a:buNone/>
            </a:pPr>
            <a:endParaRPr lang="es-MX" sz="5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4800" b="1" dirty="0" smtClean="0"/>
              <a:t>Proverbios 10:21  </a:t>
            </a:r>
          </a:p>
          <a:p>
            <a:pPr algn="ctr">
              <a:buNone/>
            </a:pPr>
            <a:r>
              <a:rPr lang="es-MX" sz="4800" b="1" dirty="0" smtClean="0"/>
              <a:t>Los labios del justo apacientan a muchos,   Mas los necios mueren por falta de entendimiento.</a:t>
            </a:r>
          </a:p>
          <a:p>
            <a:pPr algn="ctr"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s-MX" sz="4800" b="1" dirty="0" smtClean="0"/>
              <a:t>Proverbios 15:2  </a:t>
            </a:r>
          </a:p>
          <a:p>
            <a:pPr algn="ctr">
              <a:buNone/>
            </a:pPr>
            <a:r>
              <a:rPr lang="es-MX" sz="4800" b="1" dirty="0" smtClean="0"/>
              <a:t>La lengua de los sabios adornará la sabiduría;   Mas la boca de los necios hablará sandeces.</a:t>
            </a:r>
          </a:p>
          <a:p>
            <a:pPr algn="ctr">
              <a:buNone/>
            </a:pPr>
            <a:endParaRPr lang="es-MX" sz="4800" b="1" dirty="0" smtClean="0"/>
          </a:p>
          <a:p>
            <a:pPr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Proverbios 15:14 </a:t>
            </a:r>
          </a:p>
          <a:p>
            <a:pPr algn="ctr">
              <a:buNone/>
            </a:pPr>
            <a:r>
              <a:rPr lang="es-MX" sz="4800" b="1" dirty="0" smtClean="0"/>
              <a:t> El corazón entendido busca la sabiduría;   Mas la boca de los necios se alimenta de necedades.</a:t>
            </a:r>
          </a:p>
          <a:p>
            <a:pPr algn="ctr"/>
            <a:endParaRPr lang="es-MX" sz="4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4800" b="1" dirty="0" smtClean="0"/>
              <a:t>6- No obedece porque él es sabio en su opinión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800" i="1" u="sng" dirty="0" smtClean="0"/>
              <a:t>Proverbios 12:15</a:t>
            </a:r>
          </a:p>
          <a:p>
            <a:pPr algn="ctr">
              <a:buNone/>
            </a:pPr>
            <a:r>
              <a:rPr lang="es-MX" sz="4800" i="1" u="sng" dirty="0" smtClean="0"/>
              <a:t>Proverbios 16:22</a:t>
            </a:r>
            <a:endParaRPr lang="es-MX" sz="4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s-MX" sz="4800" b="1" dirty="0" smtClean="0"/>
              <a:t>Proverbios 12:15  </a:t>
            </a:r>
          </a:p>
          <a:p>
            <a:pPr algn="ctr">
              <a:buNone/>
            </a:pPr>
            <a:r>
              <a:rPr lang="es-MX" sz="4800" b="1" dirty="0" smtClean="0"/>
              <a:t>El camino del necio es derecho en su opinión;   Mas el que obedece al consejo es sabio.</a:t>
            </a:r>
          </a:p>
          <a:p>
            <a:pPr algn="ctr">
              <a:buNone/>
            </a:pPr>
            <a:endParaRPr lang="es-MX" sz="4800" b="1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Proverbios 16:22  Manantial de vida es el entendimiento al que lo posee;   Mas la erudición de los necios es necedad.</a:t>
            </a:r>
          </a:p>
          <a:p>
            <a:pPr algn="ctr"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5400" b="1" dirty="0" smtClean="0"/>
              <a:t>7- la necedad vuelve iracundo 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400" i="1" u="sng" dirty="0" smtClean="0"/>
              <a:t>Proverbios 12:16 </a:t>
            </a:r>
          </a:p>
          <a:p>
            <a:pPr algn="ctr">
              <a:buNone/>
            </a:pPr>
            <a:r>
              <a:rPr lang="es-MX" sz="4400" i="1" u="sng" dirty="0" smtClean="0"/>
              <a:t>Proverbios 27:3 y 29:11</a:t>
            </a:r>
            <a:endParaRPr lang="es-MX" sz="4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Proverbios 12:16  </a:t>
            </a:r>
          </a:p>
          <a:p>
            <a:pPr algn="ctr">
              <a:buNone/>
            </a:pPr>
            <a:r>
              <a:rPr lang="es-MX" sz="4800" b="1" dirty="0" smtClean="0"/>
              <a:t>El necio al punto da a conocer su ira;   Mas el que no hace caso de la injuria es prudente.</a:t>
            </a:r>
          </a:p>
          <a:p>
            <a:pPr algn="ctr">
              <a:buNone/>
            </a:pPr>
            <a:endParaRPr lang="es-MX" sz="4800" b="1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Proverbios 27:3  </a:t>
            </a:r>
          </a:p>
          <a:p>
            <a:pPr algn="ctr">
              <a:buNone/>
            </a:pPr>
            <a:r>
              <a:rPr lang="es-MX" sz="4800" b="1" dirty="0" smtClean="0"/>
              <a:t>Pesada es la piedra,  y la arena pesa;   Mas la ira del necio es más pesada que ambas.</a:t>
            </a:r>
          </a:p>
          <a:p>
            <a:pPr algn="ctr">
              <a:buNone/>
            </a:pPr>
            <a:endParaRPr lang="es-MX" sz="48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4400" b="1" dirty="0" smtClean="0"/>
              <a:t>1- EL LIDER Y LA NECEDAD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400" b="1" i="1" dirty="0" smtClean="0"/>
              <a:t>El temor del Señor es el principio del conocimiento; los necios desprecian la sabiduría y la disciplina.</a:t>
            </a:r>
            <a:r>
              <a:rPr lang="es-MX" sz="4400" dirty="0" smtClean="0"/>
              <a:t> (Proverbios 1:7)</a:t>
            </a:r>
          </a:p>
          <a:p>
            <a:pPr algn="ctr">
              <a:buNone/>
            </a:pPr>
            <a:endParaRPr lang="es-MX" sz="4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b="1" dirty="0" smtClean="0"/>
              <a:t>Proverbios 29:11  </a:t>
            </a:r>
          </a:p>
          <a:p>
            <a:pPr algn="ctr">
              <a:buNone/>
            </a:pPr>
            <a:r>
              <a:rPr lang="es-MX" sz="5400" b="1" dirty="0" smtClean="0"/>
              <a:t>El necio da rienda suelta a toda su ira,   Mas el sabio al fin la sosiega.</a:t>
            </a:r>
            <a:endParaRPr lang="es-MX" sz="54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4800" b="1" dirty="0" smtClean="0"/>
              <a:t>8- la necedad quebranta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800" i="1" u="sng" dirty="0" smtClean="0"/>
              <a:t>Proverbios 13:19-2o</a:t>
            </a:r>
          </a:p>
          <a:p>
            <a:pPr algn="ctr">
              <a:buNone/>
            </a:pPr>
            <a:r>
              <a:rPr lang="es-MX" sz="4800" i="1" u="sng" dirty="0" smtClean="0"/>
              <a:t>Proverbios 14:9</a:t>
            </a:r>
            <a:endParaRPr lang="es-MX" sz="4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845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000" b="1" dirty="0" smtClean="0"/>
              <a:t>Proverbios 13:19  </a:t>
            </a:r>
          </a:p>
          <a:p>
            <a:pPr algn="ctr">
              <a:buNone/>
            </a:pPr>
            <a:r>
              <a:rPr lang="es-MX" sz="4000" b="1" dirty="0" smtClean="0"/>
              <a:t>El deseo cumplido regocija el alma;   Pero apartarse del mal es abominación a los necios.</a:t>
            </a:r>
          </a:p>
          <a:p>
            <a:pPr algn="ctr">
              <a:buNone/>
            </a:pPr>
            <a:r>
              <a:rPr lang="es-MX" sz="4000" b="1" dirty="0" smtClean="0"/>
              <a:t>13:20  El que anda con sabios,  sabio será;   Mas el que se junta con necios será quebrantado.</a:t>
            </a:r>
          </a:p>
          <a:p>
            <a:pPr algn="ctr">
              <a:buNone/>
            </a:pPr>
            <a:endParaRPr lang="es-MX" sz="4000" b="1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14:9  Los necios se mofan del pecado;   Mas entre los rectos hay buena voluntad.</a:t>
            </a:r>
          </a:p>
          <a:p>
            <a:pPr algn="ctr"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4800" b="1" dirty="0" smtClean="0"/>
              <a:t>9- la necedad</a:t>
            </a:r>
            <a:r>
              <a:rPr lang="es-MX" sz="5400" b="1" dirty="0" smtClean="0"/>
              <a:t> destruye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sz="5400" i="1" u="sng" dirty="0" smtClean="0"/>
          </a:p>
          <a:p>
            <a:pPr algn="ctr">
              <a:buNone/>
            </a:pPr>
            <a:r>
              <a:rPr lang="es-MX" sz="5400" i="1" u="sng" dirty="0" smtClean="0"/>
              <a:t>Proverbios 14:1</a:t>
            </a:r>
            <a:endParaRPr lang="es-MX" sz="5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b="1" dirty="0" smtClean="0"/>
              <a:t>14:1  La mujer sabia edifica su casa;   Mas la necia con sus manos la derriba.</a:t>
            </a:r>
            <a:endParaRPr lang="es-MX" sz="54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5400" b="1" dirty="0" smtClean="0"/>
              <a:t>10- No se conoce la sabiduría con necedad 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800" i="1" u="sng" dirty="0" smtClean="0"/>
              <a:t>Proverbios 14:33</a:t>
            </a:r>
          </a:p>
          <a:p>
            <a:pPr algn="ctr">
              <a:buNone/>
            </a:pPr>
            <a:r>
              <a:rPr lang="es-MX" sz="4800" i="1" u="sng" dirty="0" smtClean="0"/>
              <a:t>Proverbios 15:7</a:t>
            </a:r>
            <a:endParaRPr lang="es-MX" sz="4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400" b="1" dirty="0" smtClean="0"/>
              <a:t>Proverbios 14:33  </a:t>
            </a:r>
          </a:p>
          <a:p>
            <a:pPr algn="ctr">
              <a:buNone/>
            </a:pPr>
            <a:r>
              <a:rPr lang="es-MX" sz="4400" b="1" dirty="0" smtClean="0"/>
              <a:t>En el corazón del prudente reposa la sabiduría;   Pero no es conocida en medio de los necios.</a:t>
            </a:r>
          </a:p>
          <a:p>
            <a:pPr algn="ctr">
              <a:buNone/>
            </a:pPr>
            <a:endParaRPr lang="es-MX" sz="4400" b="1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b="1" dirty="0" smtClean="0"/>
              <a:t>15:7  La boca de los sabios esparce sabiduría;   No así el corazón de los necios.</a:t>
            </a:r>
          </a:p>
          <a:p>
            <a:pPr algn="ctr">
              <a:buNone/>
            </a:pPr>
            <a:endParaRPr lang="es-MX" sz="4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7200" b="1" dirty="0" smtClean="0"/>
              <a:t>11- Mete en problemas 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400" i="1" u="sng" dirty="0" smtClean="0"/>
              <a:t>Proverbios 18:6-7 </a:t>
            </a:r>
          </a:p>
          <a:p>
            <a:pPr algn="ctr">
              <a:buNone/>
            </a:pPr>
            <a:r>
              <a:rPr lang="es-MX" sz="4400" i="1" u="sng" dirty="0" smtClean="0"/>
              <a:t>2da. Timoteo 2:23 </a:t>
            </a:r>
            <a:endParaRPr lang="es-MX" sz="4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s-MX" sz="4800" b="1" dirty="0" smtClean="0"/>
              <a:t>Proverbios 1:32 </a:t>
            </a:r>
          </a:p>
          <a:p>
            <a:pPr algn="ctr">
              <a:buNone/>
            </a:pPr>
            <a:r>
              <a:rPr lang="es-MX" sz="4800" b="1" dirty="0" smtClean="0"/>
              <a:t> Porque el desvío de los ignorantes los matará,   </a:t>
            </a:r>
          </a:p>
          <a:p>
            <a:pPr algn="ctr">
              <a:buNone/>
            </a:pPr>
            <a:r>
              <a:rPr lang="es-MX" sz="4800" b="1" dirty="0" smtClean="0"/>
              <a:t>Y la </a:t>
            </a:r>
            <a:r>
              <a:rPr lang="es-MX" sz="4800" b="1" u="sng" dirty="0" smtClean="0"/>
              <a:t>prosperidad de los necios </a:t>
            </a:r>
            <a:r>
              <a:rPr lang="es-MX" sz="4800" b="1" dirty="0" smtClean="0"/>
              <a:t>los echará a perder;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s-MX" sz="4000" b="1" dirty="0" smtClean="0"/>
              <a:t>Proverbios 18:6  </a:t>
            </a:r>
          </a:p>
          <a:p>
            <a:pPr algn="ctr">
              <a:buNone/>
            </a:pPr>
            <a:r>
              <a:rPr lang="es-MX" sz="4000" b="1" dirty="0" smtClean="0"/>
              <a:t>Los labios del necio traen contienda;   Y su boca los azotes llama.</a:t>
            </a:r>
          </a:p>
          <a:p>
            <a:pPr algn="ctr">
              <a:buNone/>
            </a:pPr>
            <a:r>
              <a:rPr lang="es-MX" sz="4000" b="1" dirty="0" smtClean="0"/>
              <a:t>18:7  La boca del necio es quebrantamiento para sí,   Y sus labios son lazos para su alma.</a:t>
            </a:r>
          </a:p>
          <a:p>
            <a:pPr algn="ctr">
              <a:buNone/>
            </a:pPr>
            <a:endParaRPr lang="es-MX" sz="4000" b="1" dirty="0" smtClean="0"/>
          </a:p>
          <a:p>
            <a:pPr algn="ctr">
              <a:buNone/>
            </a:pPr>
            <a:endParaRPr lang="es-MX" sz="40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2da de Timoteo 2:23  </a:t>
            </a:r>
          </a:p>
          <a:p>
            <a:pPr algn="ctr">
              <a:buNone/>
            </a:pPr>
            <a:r>
              <a:rPr lang="es-MX" sz="4800" b="1" dirty="0" smtClean="0"/>
              <a:t>Pero desecha las cuestiones necias e insensatas,  sabiendo que engendran contiendas.</a:t>
            </a:r>
          </a:p>
          <a:p>
            <a:pPr algn="ctr">
              <a:buNone/>
            </a:pPr>
            <a:endParaRPr lang="es-MX" sz="48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400" b="1" dirty="0" smtClean="0">
                <a:solidFill>
                  <a:schemeClr val="tx1"/>
                </a:solidFill>
              </a:rPr>
              <a:t>CONCLUSION</a:t>
            </a:r>
            <a:endParaRPr lang="es-MX" sz="4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8000" b="1" dirty="0" smtClean="0"/>
              <a:t>CONFIA EN DIOS 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000" i="1" u="sng" dirty="0" smtClean="0"/>
              <a:t>Proverbios 28:26 </a:t>
            </a:r>
          </a:p>
          <a:p>
            <a:pPr algn="ctr">
              <a:buNone/>
            </a:pPr>
            <a:endParaRPr lang="es-MX" sz="4000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800" b="1" dirty="0" smtClean="0"/>
              <a:t>Proverbios 28:26 </a:t>
            </a:r>
          </a:p>
          <a:p>
            <a:pPr algn="ctr">
              <a:buNone/>
            </a:pPr>
            <a:r>
              <a:rPr lang="es-MX" sz="4800" b="1" dirty="0" smtClean="0"/>
              <a:t> El que confía en su propio corazón es necio;   Mas el que camina en sabiduría será librado.</a:t>
            </a:r>
          </a:p>
          <a:p>
            <a:pPr algn="ctr">
              <a:buNone/>
            </a:pPr>
            <a:endParaRPr lang="es-MX" sz="4800" b="1" dirty="0" smtClean="0"/>
          </a:p>
          <a:p>
            <a:pPr algn="ctr">
              <a:buNone/>
            </a:pPr>
            <a:endParaRPr lang="es-MX" sz="48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Un necio encuentra siempre otro necio aún mayor que le admira.</a:t>
            </a:r>
          </a:p>
          <a:p>
            <a:pPr>
              <a:buNone/>
            </a:pPr>
            <a:r>
              <a:rPr lang="es-MX" dirty="0" smtClean="0">
                <a:hlinkClick r:id="rId2" action="ppaction://hlinkfile" tooltip="Frases de Nicolas Boileau-Despréaux"/>
              </a:rPr>
              <a:t>Nicolás </a:t>
            </a:r>
            <a:r>
              <a:rPr lang="es-MX" dirty="0" smtClean="0">
                <a:hlinkClick r:id="rId2" action="ppaction://hlinkfile" tooltip="Frases de Nicolas Boileau-Despréaux"/>
              </a:rPr>
              <a:t>Boileau-Despréaux</a:t>
            </a:r>
            <a:r>
              <a:rPr lang="es-MX" dirty="0" smtClean="0"/>
              <a:t> (1636-1711) Poeta y crítico literario francés. </a:t>
            </a:r>
          </a:p>
          <a:p>
            <a:r>
              <a:rPr lang="es-MX" dirty="0" smtClean="0"/>
              <a:t>Decimos una necedad y a fuerza de repetirla acabamos creyéndola.</a:t>
            </a:r>
          </a:p>
          <a:p>
            <a:r>
              <a:rPr lang="es-MX" dirty="0" smtClean="0">
                <a:hlinkClick r:id="rId3" action="ppaction://hlinkfile" tooltip="Frases de Voltaire"/>
              </a:rPr>
              <a:t>Voltaire</a:t>
            </a:r>
            <a:r>
              <a:rPr lang="es-MX" dirty="0" smtClean="0"/>
              <a:t> (1694-1778) Filósofo y escritor francés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1:33  Mas el que me oyere,  habitará confiadamente   Y vivirá tranquilo,  sin temor del mal.</a:t>
            </a:r>
          </a:p>
          <a:p>
            <a:pPr algn="ctr"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1" dirty="0" smtClean="0">
                <a:solidFill>
                  <a:schemeClr val="tx1"/>
                </a:solidFill>
              </a:rPr>
              <a:t> </a:t>
            </a:r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5400" b="1" dirty="0" smtClean="0"/>
              <a:t>2- EL NECIO ES AZOTADO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800" i="1" u="sng" dirty="0" smtClean="0"/>
              <a:t>Proverbios  19:29</a:t>
            </a:r>
            <a:endParaRPr lang="es-MX" sz="4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Proverbios 19:29  Preparados están juicios para los escarnecedores,   Y azotes para las espaldas de los necios.</a:t>
            </a:r>
          </a:p>
          <a:p>
            <a:pPr algn="ctr"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RETIRO DE LIDERES</a:t>
            </a: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7200" b="1" dirty="0" smtClean="0"/>
              <a:t>3- Se pierde la cordura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800" i="1" u="sng" dirty="0" smtClean="0"/>
              <a:t>Proverbios 8:5 y 13:16 </a:t>
            </a:r>
            <a:endParaRPr lang="es-MX" sz="4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s-MX" sz="5400" b="1" dirty="0" smtClean="0"/>
              <a:t>Proverbios 8:5  Entended,  oh simples,  discreción;   Y vosotros,  necios,  entrad en cordura.</a:t>
            </a:r>
          </a:p>
          <a:p>
            <a:pPr algn="ctr">
              <a:buNone/>
            </a:pPr>
            <a:endParaRPr lang="es-MX" sz="5400" b="1" dirty="0" smtClean="0"/>
          </a:p>
          <a:p>
            <a:pPr algn="ctr">
              <a:buNone/>
            </a:pPr>
            <a:endParaRPr lang="es-MX" sz="5400" b="1" dirty="0" smtClean="0"/>
          </a:p>
          <a:p>
            <a:pPr algn="ctr">
              <a:buNone/>
            </a:pPr>
            <a:endParaRPr lang="es-MX" sz="5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233</TotalTime>
  <Words>969</Words>
  <Application>Microsoft Office PowerPoint</Application>
  <PresentationFormat>Presentación en pantalla (4:3)</PresentationFormat>
  <Paragraphs>164</Paragraphs>
  <Slides>44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Civil</vt:lpstr>
      <vt:lpstr>RETIRO DE LIDERES</vt:lpstr>
      <vt:lpstr>RETIRO DE LIDERES</vt:lpstr>
      <vt:lpstr>RETIRO DE LIDERES</vt:lpstr>
      <vt:lpstr>RETIRO DE LIDERES</vt:lpstr>
      <vt:lpstr>RETIRO DE LIDERES</vt:lpstr>
      <vt:lpstr> 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CONCLUSION</vt:lpstr>
      <vt:lpstr>RETIRO DE LIDERES</vt:lpstr>
      <vt:lpstr>RETIRO DE LIDERES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Elías Páez</dc:creator>
  <cp:lastModifiedBy>Elías Páez</cp:lastModifiedBy>
  <cp:revision>58</cp:revision>
  <dcterms:created xsi:type="dcterms:W3CDTF">2010-08-08T02:16:28Z</dcterms:created>
  <dcterms:modified xsi:type="dcterms:W3CDTF">2011-09-09T05:14:47Z</dcterms:modified>
</cp:coreProperties>
</file>