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Default Extension="jpeg" ContentType="image/jpeg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sldIdLst>
    <p:sldId id="287" r:id="rId2"/>
    <p:sldId id="294" r:id="rId3"/>
    <p:sldId id="257" r:id="rId4"/>
    <p:sldId id="295" r:id="rId5"/>
    <p:sldId id="258" r:id="rId6"/>
    <p:sldId id="259" r:id="rId7"/>
    <p:sldId id="260" r:id="rId8"/>
    <p:sldId id="261" r:id="rId9"/>
    <p:sldId id="289" r:id="rId10"/>
    <p:sldId id="262" r:id="rId11"/>
    <p:sldId id="290" r:id="rId12"/>
    <p:sldId id="263" r:id="rId13"/>
    <p:sldId id="264" r:id="rId14"/>
    <p:sldId id="265" r:id="rId15"/>
    <p:sldId id="291" r:id="rId16"/>
    <p:sldId id="266" r:id="rId17"/>
    <p:sldId id="292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93" r:id="rId2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6EF64-FB19-411E-965E-9F52AA474456}" type="slidenum">
              <a:rPr smtClean="0"/>
              <a:pPr/>
              <a:t>‹Nr.›</a:t>
            </a:fld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FC4B-DA06-4D6E-B251-6C6C25771996}" type="datetimeFigureOut">
              <a:rPr lang="es-MX" smtClean="0"/>
              <a:pPr/>
              <a:t>2/10/14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FC4B-DA06-4D6E-B251-6C6C25771996}" type="datetimeFigureOut">
              <a:rPr lang="es-MX" smtClean="0"/>
              <a:pPr/>
              <a:t>2/10/14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B10-3A45-4E4D-89D2-972F08F19C89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FC4B-DA06-4D6E-B251-6C6C25771996}" type="datetimeFigureOut">
              <a:rPr lang="es-MX" smtClean="0"/>
              <a:pPr/>
              <a:t>2/10/14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B10-3A45-4E4D-89D2-972F08F19C89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E297FC4B-DA06-4D6E-B251-6C6C25771996}" type="datetimeFigureOut">
              <a:rPr lang="es-MX" smtClean="0"/>
              <a:pPr/>
              <a:t>2/10/14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B10-3A45-4E4D-89D2-972F08F19C89}" type="slidenum">
              <a:rPr lang="es-MX" smtClean="0"/>
              <a:pPr/>
              <a:t>‹Nr.›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Haga clic en el icono para agregar una imagen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con título, alternati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Haga clic en el icono para agregar una imagen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E297FC4B-DA06-4D6E-B251-6C6C25771996}" type="datetimeFigureOut">
              <a:rPr lang="es-MX" smtClean="0"/>
              <a:pPr/>
              <a:t>2/10/14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B10-3A45-4E4D-89D2-972F08F19C89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n encima d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Haga clic en el icono para agregar una imagen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E297FC4B-DA06-4D6E-B251-6C6C25771996}" type="datetimeFigureOut">
              <a:rPr lang="es-MX" smtClean="0"/>
              <a:pPr/>
              <a:t>2/10/14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B10-3A45-4E4D-89D2-972F08F19C89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FC4B-DA06-4D6E-B251-6C6C25771996}" type="datetimeFigureOut">
              <a:rPr lang="es-MX" smtClean="0"/>
              <a:pPr/>
              <a:t>2/10/14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B10-3A45-4E4D-89D2-972F08F19C89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FC4B-DA06-4D6E-B251-6C6C25771996}" type="datetimeFigureOut">
              <a:rPr lang="es-MX" smtClean="0"/>
              <a:pPr/>
              <a:t>2/10/14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B10-3A45-4E4D-89D2-972F08F19C89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FC4B-DA06-4D6E-B251-6C6C25771996}" type="datetimeFigureOut">
              <a:rPr lang="es-MX" smtClean="0"/>
              <a:pPr/>
              <a:t>2/10/14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B10-3A45-4E4D-89D2-972F08F19C89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2/10/14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02B71-8991-4516-A01E-F1A9ACD28BDC}" type="slidenum">
              <a:rPr smtClean="0"/>
              <a:pPr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FC4B-DA06-4D6E-B251-6C6C25771996}" type="datetimeFigureOut">
              <a:rPr lang="es-MX" smtClean="0"/>
              <a:pPr/>
              <a:t>2/10/14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B10-3A45-4E4D-89D2-972F08F19C89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FC4B-DA06-4D6E-B251-6C6C25771996}" type="datetimeFigureOut">
              <a:rPr lang="es-MX" smtClean="0"/>
              <a:pPr/>
              <a:t>2/10/14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B10-3A45-4E4D-89D2-972F08F19C89}" type="slidenum">
              <a:rPr lang="es-MX" smtClean="0"/>
              <a:pPr/>
              <a:t>‹Nr.›</a:t>
            </a:fld>
            <a:endParaRPr lang="es-MX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objetos, superior e inferi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FC4B-DA06-4D6E-B251-6C6C25771996}" type="datetimeFigureOut">
              <a:rPr lang="es-MX" smtClean="0"/>
              <a:pPr/>
              <a:t>2/10/14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B10-3A45-4E4D-89D2-972F08F19C89}" type="slidenum">
              <a:rPr lang="es-MX" smtClean="0"/>
              <a:pPr/>
              <a:t>‹Nr.›</a:t>
            </a:fld>
            <a:endParaRPr lang="es-MX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3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FC4B-DA06-4D6E-B251-6C6C25771996}" type="datetimeFigureOut">
              <a:rPr lang="es-MX" smtClean="0"/>
              <a:pPr/>
              <a:t>2/10/14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B10-3A45-4E4D-89D2-972F08F19C89}" type="slidenum">
              <a:rPr lang="es-MX" smtClean="0"/>
              <a:pPr/>
              <a:t>‹Nr.›</a:t>
            </a:fld>
            <a:endParaRPr lang="es-MX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4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FC4B-DA06-4D6E-B251-6C6C25771996}" type="datetimeFigureOut">
              <a:rPr lang="es-MX" smtClean="0"/>
              <a:pPr/>
              <a:t>2/10/14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B10-3A45-4E4D-89D2-972F08F19C89}" type="slidenum">
              <a:rPr lang="es-MX" smtClean="0"/>
              <a:pPr/>
              <a:t>‹Nr.›</a:t>
            </a:fld>
            <a:endParaRPr lang="es-MX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7FC4B-DA06-4D6E-B251-6C6C25771996}" type="datetimeFigureOut">
              <a:rPr lang="es-MX" smtClean="0"/>
              <a:pPr/>
              <a:t>2/10/14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C8B10-3A45-4E4D-89D2-972F08F19C89}" type="slidenum">
              <a:rPr lang="es-MX" smtClean="0"/>
              <a:pPr/>
              <a:t>‹Nr.›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_tradnl" smtClean="0"/>
              <a:t>Clic para editar título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297FC4B-DA06-4D6E-B251-6C6C25771996}" type="datetimeFigureOut">
              <a:rPr lang="es-MX" smtClean="0"/>
              <a:pPr/>
              <a:t>2/10/14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C9C8B10-3A45-4E4D-89D2-972F08F19C89}" type="slidenum">
              <a:rPr lang="es-MX" smtClean="0"/>
              <a:pPr/>
              <a:t>‹Nr.›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  <p:sldLayoutId r:id="rId12"/>
    <p:sldLayoutId r:id="rId13"/>
    <p:sldLayoutId r:id="rId14"/>
    <p:sldLayoutId r:id="rId15"/>
    <p:sldLayoutId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1000108"/>
            <a:ext cx="7772400" cy="1895492"/>
          </a:xfrm>
        </p:spPr>
        <p:txBody>
          <a:bodyPr>
            <a:noAutofit/>
          </a:bodyPr>
          <a:lstStyle/>
          <a:p>
            <a:endParaRPr lang="es-MX" sz="4800" i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5720" y="3276600"/>
            <a:ext cx="8501122" cy="2362200"/>
          </a:xfrm>
        </p:spPr>
        <p:txBody>
          <a:bodyPr>
            <a:normAutofit/>
          </a:bodyPr>
          <a:lstStyle/>
          <a:p>
            <a:r>
              <a:rPr lang="es-MX" sz="5400" b="1" u="sng" dirty="0" smtClean="0">
                <a:solidFill>
                  <a:schemeClr val="bg1"/>
                </a:solidFill>
              </a:rPr>
              <a:t>“EL TIEMPO DE LA PROMESA”</a:t>
            </a:r>
            <a:endParaRPr lang="es-MX" sz="5400" b="1" u="sng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928670"/>
            <a:ext cx="8643998" cy="519749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400" b="1" dirty="0" smtClean="0">
                <a:solidFill>
                  <a:schemeClr val="bg1"/>
                </a:solidFill>
              </a:rPr>
              <a:t>1:11 Entonces pusieron sobre ellos comisarios de tributos que los molestasen con sus cargas; y edificaron para Faraón las ciudades de almacenaje, Pitón y </a:t>
            </a:r>
            <a:r>
              <a:rPr lang="es-MX" sz="4400" b="1" dirty="0" err="1" smtClean="0">
                <a:solidFill>
                  <a:schemeClr val="bg1"/>
                </a:solidFill>
              </a:rPr>
              <a:t>Ramesés</a:t>
            </a:r>
            <a:r>
              <a:rPr lang="es-MX" sz="4400" b="1" dirty="0" smtClean="0">
                <a:solidFill>
                  <a:schemeClr val="bg1"/>
                </a:solidFill>
              </a:rPr>
              <a:t>. </a:t>
            </a:r>
            <a:br>
              <a:rPr lang="es-MX" sz="4400" b="1" dirty="0" smtClean="0">
                <a:solidFill>
                  <a:schemeClr val="bg1"/>
                </a:solidFill>
              </a:rPr>
            </a:br>
            <a:endParaRPr lang="es-MX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400" b="1" dirty="0" smtClean="0">
                <a:solidFill>
                  <a:schemeClr val="bg1"/>
                </a:solidFill>
              </a:rPr>
              <a:t>1:12 Pero cuanto más los oprimían, </a:t>
            </a:r>
            <a:r>
              <a:rPr lang="es-MX" sz="4400" b="1" u="sng" dirty="0" smtClean="0">
                <a:solidFill>
                  <a:schemeClr val="bg1"/>
                </a:solidFill>
              </a:rPr>
              <a:t>tanto más se multiplicaban y crecían</a:t>
            </a:r>
            <a:r>
              <a:rPr lang="es-MX" sz="4400" b="1" dirty="0" smtClean="0">
                <a:solidFill>
                  <a:schemeClr val="bg1"/>
                </a:solidFill>
              </a:rPr>
              <a:t>, de manera que los egipcios temían a los hijos de Israel. </a:t>
            </a:r>
            <a:endParaRPr lang="es-MX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6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3.- EL DIABLO TIRA A MATAR LA MULTIPLICACION</a:t>
            </a:r>
            <a:endParaRPr lang="es-MX" sz="6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44" y="857232"/>
            <a:ext cx="8786874" cy="5268931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MX" sz="4400" b="1" dirty="0" smtClean="0">
                <a:solidFill>
                  <a:schemeClr val="bg1"/>
                </a:solidFill>
              </a:rPr>
              <a:t>Éxodo </a:t>
            </a:r>
            <a:r>
              <a:rPr lang="es-MX" sz="4400" b="1" dirty="0">
                <a:solidFill>
                  <a:schemeClr val="bg1"/>
                </a:solidFill>
              </a:rPr>
              <a:t>1:15 Y habló el rey de Egipto a las parteras de las hebreas, una de las cuales se llamaba </a:t>
            </a:r>
            <a:r>
              <a:rPr lang="es-MX" sz="4400" b="1" dirty="0" err="1">
                <a:solidFill>
                  <a:schemeClr val="bg1"/>
                </a:solidFill>
              </a:rPr>
              <a:t>Sifra</a:t>
            </a:r>
            <a:r>
              <a:rPr lang="es-MX" sz="4400" b="1" dirty="0">
                <a:solidFill>
                  <a:schemeClr val="bg1"/>
                </a:solidFill>
              </a:rPr>
              <a:t>, y otra </a:t>
            </a:r>
            <a:r>
              <a:rPr lang="es-MX" sz="4400" b="1" dirty="0" err="1">
                <a:solidFill>
                  <a:schemeClr val="bg1"/>
                </a:solidFill>
              </a:rPr>
              <a:t>Fúa</a:t>
            </a:r>
            <a:r>
              <a:rPr lang="es-MX" sz="4400" b="1" dirty="0">
                <a:solidFill>
                  <a:schemeClr val="bg1"/>
                </a:solidFill>
              </a:rPr>
              <a:t>, y les dijo: </a:t>
            </a:r>
            <a:r>
              <a:rPr lang="es-MX" sz="4400" b="1" dirty="0" smtClean="0">
                <a:solidFill>
                  <a:schemeClr val="bg1"/>
                </a:solidFill>
              </a:rPr>
              <a:t>1:16 </a:t>
            </a:r>
            <a:r>
              <a:rPr lang="es-MX" sz="4400" b="1" dirty="0">
                <a:solidFill>
                  <a:schemeClr val="bg1"/>
                </a:solidFill>
              </a:rPr>
              <a:t>Cuando asistáis a las hebreas en sus partos, y veáis el sexo, si es hijo, matadlo; y si es hija, entonces viva. </a:t>
            </a:r>
            <a:r>
              <a:rPr lang="es-MX" sz="4400" b="1" dirty="0" smtClean="0">
                <a:solidFill>
                  <a:schemeClr val="bg1"/>
                </a:solidFill>
              </a:rPr>
              <a:t/>
            </a:r>
            <a:br>
              <a:rPr lang="es-MX" sz="4400" b="1" dirty="0" smtClean="0">
                <a:solidFill>
                  <a:schemeClr val="bg1"/>
                </a:solidFill>
              </a:rPr>
            </a:br>
            <a:r>
              <a:rPr lang="es-MX" sz="4400" b="1" dirty="0" smtClean="0">
                <a:solidFill>
                  <a:schemeClr val="bg1"/>
                </a:solidFill>
              </a:rPr>
              <a:t/>
            </a:r>
            <a:br>
              <a:rPr lang="es-MX" sz="4400" b="1" dirty="0" smtClean="0">
                <a:solidFill>
                  <a:schemeClr val="bg1"/>
                </a:solidFill>
              </a:rPr>
            </a:br>
            <a:endParaRPr lang="es-MX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es-MX" sz="4800" b="1" dirty="0" smtClean="0">
                <a:solidFill>
                  <a:schemeClr val="bg1"/>
                </a:solidFill>
              </a:rPr>
              <a:t>1:17 Pero las parteras temieron a Dios, y no hicieron como les mandó el rey de Egipto, sino que preservaron la vida a los niños. </a:t>
            </a:r>
            <a:br>
              <a:rPr lang="es-MX" sz="4800" b="1" dirty="0" smtClean="0">
                <a:solidFill>
                  <a:schemeClr val="bg1"/>
                </a:solidFill>
              </a:rPr>
            </a:br>
            <a:endParaRPr lang="es-MX" sz="4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MX" sz="4800" b="1" dirty="0" smtClean="0">
                <a:solidFill>
                  <a:schemeClr val="bg1"/>
                </a:solidFill>
              </a:rPr>
              <a:t>1:18 Y el rey de Egipto hizo llamar a las parteras y les dijo: ¿Por qué habéis hecho esto, que habéis preservado la vida a los niños? </a:t>
            </a:r>
            <a:endParaRPr lang="es-MX" sz="4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46177"/>
            <a:ext cx="8229600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MX" sz="4400" b="1" dirty="0" smtClean="0">
                <a:solidFill>
                  <a:schemeClr val="bg1"/>
                </a:solidFill>
              </a:rPr>
              <a:t>1:19 Y las parteras respondieron a Faraón: Porque las mujeres hebreas no son como las egipcias; pues son robustas, y dan a luz antes que la partera venga a ellas. </a:t>
            </a:r>
            <a:br>
              <a:rPr lang="es-MX" sz="4400" b="1" dirty="0" smtClean="0">
                <a:solidFill>
                  <a:schemeClr val="bg1"/>
                </a:solidFill>
              </a:rPr>
            </a:br>
            <a:endParaRPr lang="es-MX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sz="4800" b="1" dirty="0" smtClean="0">
                <a:solidFill>
                  <a:schemeClr val="bg1"/>
                </a:solidFill>
              </a:rPr>
              <a:t>1:20 Y Dios hizo bien a las parteras; </a:t>
            </a:r>
            <a:r>
              <a:rPr lang="es-MX" sz="4800" b="1" u="sng" dirty="0" smtClean="0">
                <a:solidFill>
                  <a:schemeClr val="bg1"/>
                </a:solidFill>
              </a:rPr>
              <a:t>y el pueblo se multiplicó </a:t>
            </a:r>
            <a:r>
              <a:rPr lang="es-MX" sz="4800" b="1" dirty="0" smtClean="0">
                <a:solidFill>
                  <a:schemeClr val="bg1"/>
                </a:solidFill>
              </a:rPr>
              <a:t>y se fortaleció en gran manera. </a:t>
            </a:r>
            <a:endParaRPr lang="es-MX" sz="4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03433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7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4.- DIOS ES EL QUE MULTIPLICA</a:t>
            </a:r>
            <a:endParaRPr lang="es-MX" sz="72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sz="5400" b="1" dirty="0" smtClean="0">
                <a:solidFill>
                  <a:schemeClr val="bg1"/>
                </a:solidFill>
              </a:rPr>
              <a:t>Salmos </a:t>
            </a:r>
            <a:r>
              <a:rPr lang="es-MX" sz="5400" b="1" dirty="0">
                <a:solidFill>
                  <a:schemeClr val="bg1"/>
                </a:solidFill>
              </a:rPr>
              <a:t>105:24 </a:t>
            </a:r>
            <a:r>
              <a:rPr lang="es-MX" sz="5400" b="1" i="1" dirty="0">
                <a:solidFill>
                  <a:schemeClr val="bg1"/>
                </a:solidFill>
              </a:rPr>
              <a:t>Y multiplicó su pueblo en gran </a:t>
            </a:r>
            <a:r>
              <a:rPr lang="es-MX" sz="5400" b="1" i="1" dirty="0" smtClean="0">
                <a:solidFill>
                  <a:schemeClr val="bg1"/>
                </a:solidFill>
              </a:rPr>
              <a:t>manera,</a:t>
            </a:r>
            <a:r>
              <a:rPr lang="es-MX" sz="5400" b="1" i="1" dirty="0">
                <a:solidFill>
                  <a:schemeClr val="bg1"/>
                </a:solidFill>
              </a:rPr>
              <a:t> </a:t>
            </a:r>
            <a:r>
              <a:rPr lang="es-MX" sz="5400" b="1" i="1" dirty="0" smtClean="0">
                <a:solidFill>
                  <a:schemeClr val="bg1"/>
                </a:solidFill>
              </a:rPr>
              <a:t>Y </a:t>
            </a:r>
            <a:r>
              <a:rPr lang="es-MX" sz="5400" b="1" i="1" dirty="0">
                <a:solidFill>
                  <a:schemeClr val="bg1"/>
                </a:solidFill>
              </a:rPr>
              <a:t>lo hizo más fuerte que sus enemigos.</a:t>
            </a:r>
            <a:endParaRPr lang="es-MX" sz="5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1362"/>
          </a:xfrm>
        </p:spPr>
        <p:txBody>
          <a:bodyPr/>
          <a:lstStyle/>
          <a:p>
            <a:r>
              <a:rPr lang="es-ES_tradnl" dirty="0" smtClean="0">
                <a:solidFill>
                  <a:srgbClr val="FFFFFF"/>
                </a:solidFill>
              </a:rPr>
              <a:t>HECHOS 7:17</a:t>
            </a:r>
            <a:endParaRPr lang="es-ES_tradnl" dirty="0">
              <a:solidFill>
                <a:srgbClr val="FFFFFF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>
            <a:normAutofit/>
          </a:bodyPr>
          <a:lstStyle/>
          <a:p>
            <a:r>
              <a:rPr lang="es-ES_tradnl" sz="3600" dirty="0" smtClean="0">
                <a:solidFill>
                  <a:schemeClr val="bg1"/>
                </a:solidFill>
              </a:rPr>
              <a:t>PERO CUANDO SE ACERCABA EL TIEMPO DE LA PROMESA, QUE DIOS HABIA JURADO A BRAHAM , EL PUEBLO CRECIO Y DE MULTIPLICO EN EGIPTO.</a:t>
            </a:r>
            <a:endParaRPr lang="es-ES_tradnl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6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5.- EL PUEBLO DE DIOS SIEMPRE SE MULTIPLICA</a:t>
            </a:r>
            <a:endParaRPr lang="es-MX" sz="6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MX" sz="4400" b="1" dirty="0" smtClean="0">
                <a:solidFill>
                  <a:schemeClr val="bg1"/>
                </a:solidFill>
              </a:rPr>
              <a:t>Génesis </a:t>
            </a:r>
            <a:r>
              <a:rPr lang="es-MX" sz="4400" b="1" dirty="0">
                <a:solidFill>
                  <a:schemeClr val="bg1"/>
                </a:solidFill>
              </a:rPr>
              <a:t>47:27 Así habitó Israel en la tierra de Egipto, en la tierra de </a:t>
            </a:r>
            <a:r>
              <a:rPr lang="es-MX" sz="4400" b="1" dirty="0" err="1">
                <a:solidFill>
                  <a:schemeClr val="bg1"/>
                </a:solidFill>
              </a:rPr>
              <a:t>Gosén</a:t>
            </a:r>
            <a:r>
              <a:rPr lang="es-MX" sz="4400" b="1" dirty="0">
                <a:solidFill>
                  <a:schemeClr val="bg1"/>
                </a:solidFill>
              </a:rPr>
              <a:t>; y tomaron posesión de ella, y se aumentaron, y se multiplicaron en gran manera. 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60557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7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6.- “CRECIA Y SE MULTIPLICABA”</a:t>
            </a:r>
            <a:endParaRPr lang="es-MX" sz="72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MX" sz="6000" b="1" dirty="0" smtClean="0">
                <a:solidFill>
                  <a:schemeClr val="bg1"/>
                </a:solidFill>
              </a:rPr>
              <a:t>Hechos </a:t>
            </a:r>
            <a:r>
              <a:rPr lang="es-MX" sz="6000" b="1" dirty="0">
                <a:solidFill>
                  <a:schemeClr val="bg1"/>
                </a:solidFill>
              </a:rPr>
              <a:t>12:24 Pero la palabra del Señor crecía y se multiplicaba. 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8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7.- PARABOLA DEL CRECIMIENTO</a:t>
            </a:r>
            <a:endParaRPr lang="es-MX" sz="8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785794"/>
            <a:ext cx="8715436" cy="5311781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MX" sz="4400" b="1" dirty="0" smtClean="0">
                <a:solidFill>
                  <a:schemeClr val="bg1"/>
                </a:solidFill>
              </a:rPr>
              <a:t>Marcos </a:t>
            </a:r>
            <a:r>
              <a:rPr lang="es-MX" sz="4400" b="1" dirty="0">
                <a:solidFill>
                  <a:schemeClr val="bg1"/>
                </a:solidFill>
              </a:rPr>
              <a:t>4:26 Decía además: Así es el reino de Dios, como cuando un hombre echa semilla en la tierra; </a:t>
            </a:r>
            <a:r>
              <a:rPr lang="es-MX" sz="4400" b="1" dirty="0" smtClean="0">
                <a:solidFill>
                  <a:schemeClr val="bg1"/>
                </a:solidFill>
              </a:rPr>
              <a:t>4:27</a:t>
            </a:r>
            <a:r>
              <a:rPr lang="es-MX" sz="4400" b="1" dirty="0">
                <a:solidFill>
                  <a:schemeClr val="bg1"/>
                </a:solidFill>
              </a:rPr>
              <a:t> y duerme y se levanta, de noche y de día, y la semilla brota y crece sin que él sepa cómo. </a:t>
            </a:r>
            <a:r>
              <a:rPr lang="es-MX" sz="4400" b="1" dirty="0" smtClean="0">
                <a:solidFill>
                  <a:schemeClr val="bg1"/>
                </a:solidFill>
              </a:rPr>
              <a:t/>
            </a:r>
            <a:br>
              <a:rPr lang="es-MX" sz="4400" b="1" dirty="0" smtClean="0">
                <a:solidFill>
                  <a:schemeClr val="bg1"/>
                </a:solidFill>
              </a:rPr>
            </a:br>
            <a:endParaRPr lang="es-MX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857232"/>
            <a:ext cx="8572560" cy="5097467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400" b="1" dirty="0" smtClean="0">
                <a:solidFill>
                  <a:schemeClr val="bg1"/>
                </a:solidFill>
              </a:rPr>
              <a:t>4:28 Porque de suyo lleva fruto la tierra, primero hierba, luego espiga, después grano lleno en la espiga; 4:29 y cuando el fruto está maduro, en seguida se mete la hoz, porque la siega ha llegado. </a:t>
            </a:r>
            <a:endParaRPr lang="es-MX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6000" b="1" dirty="0" smtClean="0">
                <a:solidFill>
                  <a:schemeClr val="bg1"/>
                </a:solidFill>
              </a:rPr>
              <a:t>CONCLUSION</a:t>
            </a:r>
            <a:endParaRPr lang="es-MX" sz="6000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2117747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5400" b="1" dirty="0" smtClean="0">
                <a:solidFill>
                  <a:schemeClr val="bg1"/>
                </a:solidFill>
              </a:rPr>
              <a:t>LA OBRA DE DIOS.</a:t>
            </a:r>
          </a:p>
          <a:p>
            <a:pPr algn="ctr">
              <a:buNone/>
            </a:pPr>
            <a:endParaRPr lang="es-MX" sz="5400" b="1" dirty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s-MX" sz="5400" b="1" dirty="0">
                <a:solidFill>
                  <a:schemeClr val="bg1"/>
                </a:solidFill>
              </a:rPr>
              <a:t> 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MX" sz="4000" b="1" dirty="0" smtClean="0">
                <a:solidFill>
                  <a:schemeClr val="bg1"/>
                </a:solidFill>
              </a:rPr>
              <a:t>Eclesiastés 11:5 Como tú no sabes cuál es el camino del viento, o cómo crecen los huesos en el vientre de la mujer encinta, así ignoras la obra de Dios, el cual hace todas las cosas.</a:t>
            </a:r>
            <a:endParaRPr lang="es-MX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/>
          </a:bodyPr>
          <a:lstStyle/>
          <a:p>
            <a:r>
              <a:rPr lang="es-MX" sz="6000" b="1" dirty="0" smtClean="0">
                <a:solidFill>
                  <a:schemeClr val="bg1"/>
                </a:solidFill>
              </a:rPr>
              <a:t>INTRODUCCION</a:t>
            </a:r>
            <a:endParaRPr lang="es-MX" sz="6000" b="1" dirty="0">
              <a:solidFill>
                <a:schemeClr val="bg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31995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400" b="1" dirty="0" smtClean="0">
                <a:solidFill>
                  <a:schemeClr val="bg1"/>
                </a:solidFill>
              </a:rPr>
              <a:t>AL VENIR EL TIEMPO DE LA PROMESA” PROFETICAMENTE ESTAMOS LLEGANDO AL TIEMPO DE LA  PROMESA.</a:t>
            </a:r>
          </a:p>
          <a:p>
            <a:pPr algn="just">
              <a:buNone/>
            </a:pPr>
            <a:r>
              <a:rPr lang="es-MX" sz="4400" b="1" dirty="0" smtClean="0">
                <a:solidFill>
                  <a:schemeClr val="bg1"/>
                </a:solidFill>
              </a:rPr>
              <a:t>HECHOS 7:17</a:t>
            </a:r>
            <a:endParaRPr lang="es-MX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>
                <a:solidFill>
                  <a:srgbClr val="FFFFFF"/>
                </a:solidFill>
              </a:rPr>
              <a:t>PROMESA A ABRAHAM</a:t>
            </a:r>
            <a:endParaRPr lang="es-ES_tradnl" dirty="0">
              <a:solidFill>
                <a:srgbClr val="FFFFFF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4678363"/>
          </a:xfrm>
        </p:spPr>
        <p:txBody>
          <a:bodyPr>
            <a:normAutofit lnSpcReduction="10000"/>
          </a:bodyPr>
          <a:lstStyle/>
          <a:p>
            <a:r>
              <a:rPr lang="es-ES_tradnl" sz="2800" dirty="0" err="1" smtClean="0">
                <a:solidFill>
                  <a:srgbClr val="FFFFFF"/>
                </a:solidFill>
              </a:rPr>
              <a:t>Genesis</a:t>
            </a:r>
            <a:r>
              <a:rPr lang="es-ES_tradnl" sz="2800" dirty="0" smtClean="0">
                <a:solidFill>
                  <a:srgbClr val="FFFFFF"/>
                </a:solidFill>
              </a:rPr>
              <a:t> 17:1-6</a:t>
            </a:r>
          </a:p>
          <a:p>
            <a:r>
              <a:rPr lang="es-ES_tradnl" sz="2800" b="1" dirty="0" smtClean="0">
                <a:solidFill>
                  <a:srgbClr val="FFFFFF"/>
                </a:solidFill>
              </a:rPr>
              <a:t>1.</a:t>
            </a:r>
            <a:r>
              <a:rPr lang="es-ES_tradnl" sz="2800" dirty="0" smtClean="0">
                <a:solidFill>
                  <a:srgbClr val="FFFFFF"/>
                </a:solidFill>
              </a:rPr>
              <a:t> Era </a:t>
            </a:r>
            <a:r>
              <a:rPr lang="es-ES_tradnl" sz="2800" dirty="0" err="1" smtClean="0">
                <a:solidFill>
                  <a:srgbClr val="FFFFFF"/>
                </a:solidFill>
              </a:rPr>
              <a:t>Abram</a:t>
            </a:r>
            <a:r>
              <a:rPr lang="es-ES_tradnl" sz="2800" dirty="0" smtClean="0">
                <a:solidFill>
                  <a:srgbClr val="FFFFFF"/>
                </a:solidFill>
              </a:rPr>
              <a:t> de edad de </a:t>
            </a:r>
            <a:r>
              <a:rPr lang="es-ES_tradnl" sz="2800" b="1" u="sng" dirty="0" smtClean="0">
                <a:solidFill>
                  <a:srgbClr val="FFFFFF"/>
                </a:solidFill>
              </a:rPr>
              <a:t>noventa y nueve </a:t>
            </a:r>
            <a:r>
              <a:rPr lang="es-ES_tradnl" sz="2800" dirty="0" smtClean="0">
                <a:solidFill>
                  <a:srgbClr val="FFFFFF"/>
                </a:solidFill>
              </a:rPr>
              <a:t>años, cuando le apareció Jehová y le dijo: Yo soy el Dios Todopoderoso; anda delante de mí y sé perfecto. Y pondré mi pacto entre mí y ti, y te multiplicaré en gran manera……… He aquí mi pacto es contigo, y serás padre de muchedumbre de gentes………………</a:t>
            </a:r>
          </a:p>
          <a:p>
            <a:r>
              <a:rPr lang="es-ES_tradnl" sz="2800" dirty="0" smtClean="0">
                <a:solidFill>
                  <a:srgbClr val="FFFFFF"/>
                </a:solidFill>
              </a:rPr>
              <a:t>. </a:t>
            </a:r>
            <a:r>
              <a:rPr lang="es-ES_tradnl" sz="2800" b="1" dirty="0" smtClean="0">
                <a:solidFill>
                  <a:srgbClr val="FFFFFF"/>
                </a:solidFill>
              </a:rPr>
              <a:t>Y te multiplicaré en gran manera</a:t>
            </a:r>
            <a:r>
              <a:rPr lang="es-ES_tradnl" sz="2800" dirty="0" smtClean="0">
                <a:solidFill>
                  <a:srgbClr val="FFFFFF"/>
                </a:solidFill>
              </a:rPr>
              <a:t>, y haré naciones de ti, y reyes saldrán de ti.</a:t>
            </a:r>
          </a:p>
          <a:p>
            <a:endParaRPr lang="es-ES_tradnl" sz="2800" dirty="0" smtClean="0"/>
          </a:p>
          <a:p>
            <a:endParaRPr lang="es-ES_trad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60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1.- LOS HIJOS DE ISRAEL SE MULTIPLICARON</a:t>
            </a:r>
            <a:endParaRPr lang="es-MX" sz="60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76" y="1500174"/>
            <a:ext cx="8929718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4800" b="1" dirty="0" smtClean="0">
                <a:solidFill>
                  <a:schemeClr val="bg1"/>
                </a:solidFill>
              </a:rPr>
              <a:t>Éxodo </a:t>
            </a:r>
            <a:r>
              <a:rPr lang="es-MX" sz="4800" b="1" dirty="0">
                <a:solidFill>
                  <a:schemeClr val="bg1"/>
                </a:solidFill>
              </a:rPr>
              <a:t>1:7 Y los hijos de Israel </a:t>
            </a:r>
            <a:r>
              <a:rPr lang="es-MX" sz="4800" b="1" u="sng" dirty="0">
                <a:solidFill>
                  <a:schemeClr val="bg1"/>
                </a:solidFill>
              </a:rPr>
              <a:t>fructificaron y se multiplicaron</a:t>
            </a:r>
            <a:r>
              <a:rPr lang="es-MX" sz="4800" b="1" dirty="0">
                <a:solidFill>
                  <a:schemeClr val="bg1"/>
                </a:solidFill>
              </a:rPr>
              <a:t>, y fueron aumentados y fortalecidos en extremo, y se llenó de ellos la tierra. 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MX" sz="6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2.- EL ENEMIGO ESTA EN CONTRA DE LA MULTIPLICACION</a:t>
            </a:r>
            <a:endParaRPr lang="es-MX" sz="6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44" y="928670"/>
            <a:ext cx="8715436" cy="4525963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MX" sz="4400" b="1" dirty="0" smtClean="0">
                <a:solidFill>
                  <a:schemeClr val="bg1"/>
                </a:solidFill>
              </a:rPr>
              <a:t>Éxodo </a:t>
            </a:r>
            <a:r>
              <a:rPr lang="es-MX" sz="4400" b="1" dirty="0">
                <a:solidFill>
                  <a:schemeClr val="bg1"/>
                </a:solidFill>
              </a:rPr>
              <a:t>1:8 Entretanto, se levantó sobre Egipto un nuevo rey que no conocía a José; y dijo a su pueblo: </a:t>
            </a:r>
            <a:r>
              <a:rPr lang="es-MX" sz="4400" b="1" dirty="0" smtClean="0">
                <a:solidFill>
                  <a:schemeClr val="bg1"/>
                </a:solidFill>
              </a:rPr>
              <a:t>1:9 </a:t>
            </a:r>
            <a:r>
              <a:rPr lang="es-MX" sz="4400" b="1" dirty="0">
                <a:solidFill>
                  <a:schemeClr val="bg1"/>
                </a:solidFill>
              </a:rPr>
              <a:t>He aquí, el pueblo de los hijos de Israel es mayor y más fuerte que nosotros. </a:t>
            </a:r>
            <a:r>
              <a:rPr lang="es-MX" sz="4400" b="1" dirty="0" smtClean="0">
                <a:solidFill>
                  <a:schemeClr val="bg1"/>
                </a:solidFill>
              </a:rPr>
              <a:t/>
            </a:r>
            <a:br>
              <a:rPr lang="es-MX" sz="4400" b="1" dirty="0" smtClean="0">
                <a:solidFill>
                  <a:schemeClr val="bg1"/>
                </a:solidFill>
              </a:rPr>
            </a:br>
            <a:r>
              <a:rPr lang="es-MX" sz="4400" b="1" dirty="0" smtClean="0">
                <a:solidFill>
                  <a:schemeClr val="bg1"/>
                </a:solidFill>
              </a:rPr>
              <a:t/>
            </a:r>
            <a:br>
              <a:rPr lang="es-MX" sz="4400" b="1" dirty="0" smtClean="0">
                <a:solidFill>
                  <a:schemeClr val="bg1"/>
                </a:solidFill>
              </a:rPr>
            </a:br>
            <a:endParaRPr lang="es-MX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20" y="928670"/>
            <a:ext cx="8572560" cy="5168905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s-MX" sz="4400" b="1" dirty="0" smtClean="0">
                <a:solidFill>
                  <a:schemeClr val="bg1"/>
                </a:solidFill>
              </a:rPr>
              <a:t>1:10 Ahora, pues, seamos sabios para con él, </a:t>
            </a:r>
            <a:r>
              <a:rPr lang="es-MX" sz="4400" b="1" u="sng" dirty="0" smtClean="0">
                <a:solidFill>
                  <a:schemeClr val="bg1"/>
                </a:solidFill>
              </a:rPr>
              <a:t>para que no se multiplique</a:t>
            </a:r>
            <a:r>
              <a:rPr lang="es-MX" sz="4400" b="1" dirty="0" smtClean="0">
                <a:solidFill>
                  <a:schemeClr val="bg1"/>
                </a:solidFill>
              </a:rPr>
              <a:t>, y acontezca que viniendo guerra, él también se una a nuestros enemigos y pelee contra nosotros, y se vaya de la tierra. </a:t>
            </a:r>
            <a:endParaRPr lang="es-MX" sz="4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volución">
  <a:themeElements>
    <a:clrScheme name="Revolució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ción">
      <a:majorFont>
        <a:latin typeface="Trebuchet MS"/>
        <a:ea typeface=""/>
        <a:cs typeface=""/>
        <a:font script="Jpan" typeface="ＭＳ ゴシック"/>
      </a:majorFont>
      <a:minorFont>
        <a:latin typeface="Trebuchet MS"/>
        <a:ea typeface=""/>
        <a:cs typeface=""/>
        <a:font script="Jpan" typeface="ＭＳ ゴシック"/>
      </a:minorFont>
    </a:fontScheme>
    <a:fmtScheme name="Revolució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Revolución.thmx</Template>
  <TotalTime>72</TotalTime>
  <Words>836</Words>
  <Application>Microsoft Office PowerPoint</Application>
  <PresentationFormat>Presentación en pantalla (4:3)</PresentationFormat>
  <Paragraphs>37</Paragraphs>
  <Slides>28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Revolución</vt:lpstr>
      <vt:lpstr>Diapositiva 1</vt:lpstr>
      <vt:lpstr>HECHOS 7:17</vt:lpstr>
      <vt:lpstr>INTRODUCCION</vt:lpstr>
      <vt:lpstr>PROMESA A ABRAHAM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CONCLUSION</vt:lpstr>
      <vt:lpstr>Diapositiva 28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Paola Vega</dc:creator>
  <cp:lastModifiedBy>ELIAS  PAEZ DE LA CERDA</cp:lastModifiedBy>
  <cp:revision>17</cp:revision>
  <dcterms:created xsi:type="dcterms:W3CDTF">2014-10-02T21:16:03Z</dcterms:created>
  <dcterms:modified xsi:type="dcterms:W3CDTF">2014-10-02T21:16:26Z</dcterms:modified>
</cp:coreProperties>
</file>