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9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97" r:id="rId32"/>
    <p:sldId id="287" r:id="rId33"/>
    <p:sldId id="288" r:id="rId34"/>
    <p:sldId id="289" r:id="rId35"/>
    <p:sldId id="290" r:id="rId36"/>
    <p:sldId id="291" r:id="rId37"/>
    <p:sldId id="292" r:id="rId38"/>
    <p:sldId id="298" r:id="rId39"/>
    <p:sldId id="303" r:id="rId40"/>
    <p:sldId id="293" r:id="rId41"/>
    <p:sldId id="299" r:id="rId42"/>
    <p:sldId id="302" r:id="rId43"/>
    <p:sldId id="294" r:id="rId44"/>
    <p:sldId id="300" r:id="rId45"/>
    <p:sldId id="295" r:id="rId46"/>
    <p:sldId id="301" r:id="rId4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40DF0-7127-4AB0-8D5B-27FF5A40FF70}" type="datetimeFigureOut">
              <a:rPr lang="es-MX" smtClean="0"/>
              <a:pPr/>
              <a:t>5/1/15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8E7B8-DC78-4C02-8C3A-67B92F273EE4}" type="slidenum">
              <a:rPr lang="es-MX" smtClean="0"/>
              <a:pPr/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470025"/>
          </a:xfrm>
        </p:spPr>
        <p:txBody>
          <a:bodyPr>
            <a:noAutofit/>
          </a:bodyPr>
          <a:lstStyle/>
          <a:p>
            <a:endParaRPr lang="es-MX" sz="4800" i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3071810"/>
            <a:ext cx="8501122" cy="2566990"/>
          </a:xfrm>
        </p:spPr>
        <p:txBody>
          <a:bodyPr>
            <a:normAutofit/>
          </a:bodyPr>
          <a:lstStyle/>
          <a:p>
            <a:r>
              <a:rPr lang="es-MX" sz="5400" b="1" u="sng" dirty="0" smtClean="0">
                <a:solidFill>
                  <a:schemeClr val="tx1"/>
                </a:solidFill>
              </a:rPr>
              <a:t>“EL TOQUE DE LA MULTIPLICACION”</a:t>
            </a:r>
            <a:endParaRPr lang="es-MX" sz="540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3600" dirty="0" smtClean="0"/>
              <a:t>Génesis </a:t>
            </a:r>
            <a:r>
              <a:rPr lang="es-MX" sz="3600" dirty="0"/>
              <a:t>1:27</a:t>
            </a:r>
            <a:r>
              <a:rPr lang="es-MX" sz="3600" dirty="0" smtClean="0"/>
              <a:t> </a:t>
            </a:r>
          </a:p>
          <a:p>
            <a:pPr algn="just">
              <a:buNone/>
            </a:pPr>
            <a:r>
              <a:rPr lang="es-MX" sz="4500" dirty="0" smtClean="0"/>
              <a:t>Y </a:t>
            </a:r>
            <a:r>
              <a:rPr lang="es-MX" sz="4500" dirty="0"/>
              <a:t>creó Dios al hombre a su imagen, a imagen de Dios lo creó; varón y hembra los creó. </a:t>
            </a:r>
            <a:r>
              <a:rPr lang="es-MX" sz="4500" dirty="0" smtClean="0"/>
              <a:t>1:28 </a:t>
            </a:r>
            <a:r>
              <a:rPr lang="es-MX" sz="4500" dirty="0"/>
              <a:t>Y los bendijo Dios, y les dijo:</a:t>
            </a:r>
            <a:r>
              <a:rPr lang="es-MX" sz="4500" dirty="0" smtClean="0"/>
              <a:t>  Fructificad </a:t>
            </a:r>
            <a:r>
              <a:rPr lang="es-MX" sz="4500" dirty="0"/>
              <a:t>y </a:t>
            </a:r>
            <a:r>
              <a:rPr lang="es-MX" sz="4500" dirty="0" smtClean="0"/>
              <a:t>multiplicaos… </a:t>
            </a:r>
            <a:endParaRPr lang="es-MX" sz="4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6600" dirty="0" smtClean="0">
                <a:latin typeface="Aharoni" pitchFamily="2" charset="-79"/>
                <a:cs typeface="Aharoni" pitchFamily="2" charset="-79"/>
              </a:rPr>
              <a:t>3.- DIOS QUIERE SALVAR A TODOS.</a:t>
            </a:r>
            <a:endParaRPr lang="es-MX" sz="66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000" dirty="0" smtClean="0"/>
              <a:t> 2 Pedro 3:9 </a:t>
            </a:r>
          </a:p>
          <a:p>
            <a:pPr algn="just">
              <a:buNone/>
            </a:pPr>
            <a:r>
              <a:rPr lang="es-MX" sz="4000" dirty="0" smtClean="0"/>
              <a:t>El Señor no retarda su promesa, según algunos la tienen por tardanza, sino que es paciente para con nosotros, no queriendo que ninguno perezca, sino que todos procedan al arrepentimiento. </a:t>
            </a:r>
            <a:endParaRPr lang="es-MX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s-MX" sz="4800" dirty="0" smtClean="0"/>
              <a:t> No a unos cuantos</a:t>
            </a:r>
          </a:p>
          <a:p>
            <a:pPr algn="just">
              <a:buFont typeface="Wingdings" pitchFamily="2" charset="2"/>
              <a:buChar char="§"/>
            </a:pPr>
            <a:endParaRPr lang="es-MX" sz="4800" dirty="0"/>
          </a:p>
          <a:p>
            <a:pPr algn="just">
              <a:buFont typeface="Wingdings" pitchFamily="2" charset="2"/>
              <a:buChar char="§"/>
            </a:pPr>
            <a:r>
              <a:rPr lang="es-MX" sz="4800" dirty="0" smtClean="0"/>
              <a:t>Que todos procedan al arrepentimiento</a:t>
            </a:r>
            <a:endParaRPr lang="es-MX" sz="4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s-MX" sz="4000" dirty="0" smtClean="0"/>
              <a:t>1 Timoteo </a:t>
            </a:r>
            <a:r>
              <a:rPr lang="es-MX" sz="4000" dirty="0"/>
              <a:t>2:</a:t>
            </a:r>
            <a:r>
              <a:rPr lang="es-MX" sz="4000" dirty="0" smtClean="0"/>
              <a:t>3</a:t>
            </a:r>
          </a:p>
          <a:p>
            <a:pPr algn="just">
              <a:buNone/>
            </a:pPr>
            <a:r>
              <a:rPr lang="es-MX" sz="4000" dirty="0" smtClean="0"/>
              <a:t> </a:t>
            </a:r>
            <a:r>
              <a:rPr lang="es-MX" sz="5000" dirty="0"/>
              <a:t>Porque esto es bueno y agradable delante de Dios nuestro Salvador,</a:t>
            </a:r>
            <a:r>
              <a:rPr lang="es-MX" sz="5000" dirty="0" smtClean="0"/>
              <a:t> </a:t>
            </a:r>
          </a:p>
          <a:p>
            <a:pPr algn="just">
              <a:buNone/>
            </a:pPr>
            <a:r>
              <a:rPr lang="es-MX" sz="5000" dirty="0" smtClean="0"/>
              <a:t>2:4 </a:t>
            </a:r>
            <a:r>
              <a:rPr lang="es-MX" sz="5000" dirty="0"/>
              <a:t>el cual quiere que todos los hombres sean salvos y vengan al conocimiento de la verdad</a:t>
            </a:r>
            <a:r>
              <a:rPr lang="es-MX" sz="4000" dirty="0"/>
              <a:t>.</a:t>
            </a:r>
            <a:r>
              <a:rPr lang="es-MX" sz="4000" dirty="0" smtClean="0"/>
              <a:t> 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6600" dirty="0" smtClean="0">
                <a:latin typeface="Aharoni" pitchFamily="2" charset="-79"/>
                <a:cs typeface="Aharoni" pitchFamily="2" charset="-79"/>
              </a:rPr>
              <a:t>4.- DIOS MIRA MULTITUDES.</a:t>
            </a:r>
            <a:endParaRPr lang="es-MX" sz="66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/>
              <a:t>Mateo </a:t>
            </a:r>
            <a:r>
              <a:rPr lang="es-MX" sz="4400" dirty="0"/>
              <a:t>9:36 Y al ver las multitudes, tuvo compasión de ellas; porque estaban desamparadas y dispersas como ovejas que no tienen pastor.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es-MX" sz="5400" dirty="0" smtClean="0"/>
              <a:t> Al ver las multitudes</a:t>
            </a:r>
          </a:p>
          <a:p>
            <a:pPr algn="just">
              <a:buFont typeface="Courier New" pitchFamily="49" charset="0"/>
              <a:buChar char="o"/>
            </a:pPr>
            <a:endParaRPr lang="es-MX" sz="5400" dirty="0"/>
          </a:p>
          <a:p>
            <a:pPr algn="just">
              <a:buFont typeface="Courier New" pitchFamily="49" charset="0"/>
              <a:buChar char="o"/>
            </a:pPr>
            <a:r>
              <a:rPr lang="es-MX" sz="5400" dirty="0" smtClean="0"/>
              <a:t>Tuvo compasión de ellas</a:t>
            </a:r>
            <a:endParaRPr lang="es-MX" sz="5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6000" dirty="0" smtClean="0">
                <a:latin typeface="Aharoni" pitchFamily="2" charset="-79"/>
                <a:cs typeface="Aharoni" pitchFamily="2" charset="-79"/>
              </a:rPr>
              <a:t>5.- LA IGLESIA PRIMITIVA SE MULTIPLICABA.</a:t>
            </a:r>
            <a:endParaRPr lang="es-MX" sz="6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24034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/>
              <a:t>Hechos </a:t>
            </a:r>
            <a:r>
              <a:rPr lang="es-MX" sz="4800" dirty="0"/>
              <a:t>1:15 En aquellos días Pedro se levantó en medio de los hermanos (y los reunidos eran como ciento veinte en número), y dijo: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>
            <a:normAutofit/>
          </a:bodyPr>
          <a:lstStyle/>
          <a:p>
            <a:r>
              <a:rPr lang="es-MX" sz="5400" b="1" dirty="0" smtClean="0"/>
              <a:t>INTRODUCCION</a:t>
            </a:r>
            <a:endParaRPr lang="es-MX" sz="5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1434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/>
              <a:t>Todo lo que Dios creo como ser vivo le dio el toque de la multiplicación.</a:t>
            </a:r>
            <a:endParaRPr lang="es-MX" sz="4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/>
              <a:t>Hechos </a:t>
            </a:r>
            <a:r>
              <a:rPr lang="es-MX" sz="4400" dirty="0"/>
              <a:t>2:41 Así que, los que recibieron su palabra fueron bautizados; y se añadieron aquel día como tres mil personas. 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/>
              <a:t>Hechos </a:t>
            </a:r>
            <a:r>
              <a:rPr lang="es-MX" sz="4800" dirty="0"/>
              <a:t>4:4 Pero muchos de los que habían oído la palabra, creyeron; y el número de los varones era como cinco mil. 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/>
              <a:t>Hechos </a:t>
            </a:r>
            <a:r>
              <a:rPr lang="es-MX" sz="4800" dirty="0"/>
              <a:t>5:14 Y los que creían en el Señor aumentaban más, gran número así de hombres como de mujeres; 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481171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400" dirty="0" smtClean="0"/>
              <a:t>Hechos </a:t>
            </a:r>
            <a:r>
              <a:rPr lang="es-MX" sz="4400" dirty="0"/>
              <a:t>6:1 En aquellos días, como creciera el número de los discípulos, hubo murmuración de los griegos contra los hebreos, de que las viudas de aquéllos eran desatendidas en la distribución diaria. 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/>
              <a:t>Hechos </a:t>
            </a:r>
            <a:r>
              <a:rPr lang="es-MX" sz="4400" dirty="0"/>
              <a:t>6:7 Y crecía la palabra del Señor, y el número de los discípulos se multiplicaba grandemente en Jerusalén; también muchos de los sacerdotes obedecían a la fe.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/>
              <a:t>Hechos </a:t>
            </a:r>
            <a:r>
              <a:rPr lang="es-MX" sz="4400" dirty="0"/>
              <a:t>8:12 Pero cuando creyeron a Felipe, que anunciaba el evangelio del reino de Dios y el nombre de Jesucristo, se bautizaban hombres y mujeres. 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/>
              <a:t>Hechos </a:t>
            </a:r>
            <a:r>
              <a:rPr lang="es-MX" sz="4800" dirty="0"/>
              <a:t>9:35 Y le vieron todos los que habitaban en Lida y en </a:t>
            </a:r>
            <a:r>
              <a:rPr lang="es-MX" sz="4800" dirty="0" err="1"/>
              <a:t>Sarón</a:t>
            </a:r>
            <a:r>
              <a:rPr lang="es-MX" sz="4800" dirty="0"/>
              <a:t>, los cuales se convirtieron al Señor.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/>
              <a:t>Hechos </a:t>
            </a:r>
            <a:r>
              <a:rPr lang="es-MX" sz="4800" dirty="0"/>
              <a:t>10:48 Y mandó bautizarles en el nombre del Señor Jesús. Entonces le rogaron que se quedase por algunos días.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/>
              <a:t>Hechos </a:t>
            </a:r>
            <a:r>
              <a:rPr lang="es-MX" sz="4800" dirty="0"/>
              <a:t>11:21 Y la mano del Señor estaba con ellos, y gran número creyó y se convirtió al Señor. 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/>
              <a:t>Hechos </a:t>
            </a:r>
            <a:r>
              <a:rPr lang="es-MX" sz="4400" dirty="0"/>
              <a:t>11:26 Y se congregaron allí todo un año con la iglesia, y enseñaron a mucha gente; y a los discípulos se les llamó cristianos por primera vez en Antioquía.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/>
              <a:t>Génesis </a:t>
            </a:r>
            <a:r>
              <a:rPr lang="es-MX" sz="4400" dirty="0"/>
              <a:t>1:11 Después dijo Dios: Produzca la tierra hierba verde, hierba que dé semilla; árbol de fruto que dé fruto según su género, que su semilla esté en él, sobre la tierra. Y fue así. 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300" dirty="0" smtClean="0"/>
              <a:t>Hechos </a:t>
            </a:r>
            <a:r>
              <a:rPr lang="es-MX" sz="4300" dirty="0"/>
              <a:t>13:43 Y despedida la congregación, muchos de los judíos y de los prosélitos piadosos siguieron a Pablo y a Bernabé, quienes hablándoles, les persuadían a que perseverasen en la gracia de Dios. </a:t>
            </a:r>
            <a:r>
              <a:rPr lang="es-MX" sz="4300" dirty="0" smtClean="0"/>
              <a:t/>
            </a:r>
            <a:br>
              <a:rPr lang="es-MX" sz="4300" dirty="0" smtClean="0"/>
            </a:br>
            <a:r>
              <a:rPr lang="es-MX" sz="4300" dirty="0"/>
              <a:t> 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/>
              <a:t>13:44 El siguiente día de reposo se juntó casi toda la ciudad para oír la palabra de Dios.</a:t>
            </a:r>
            <a:endParaRPr lang="es-MX" sz="4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/>
              <a:t>Hechos </a:t>
            </a:r>
            <a:r>
              <a:rPr lang="es-MX" sz="4400" dirty="0"/>
              <a:t>14:21 Y después de anunciar el evangelio a aquella ciudad y de hacer muchos discípulos, volvieron a </a:t>
            </a:r>
            <a:r>
              <a:rPr lang="es-MX" sz="4400" dirty="0" err="1"/>
              <a:t>Listra</a:t>
            </a:r>
            <a:r>
              <a:rPr lang="es-MX" sz="4400" dirty="0"/>
              <a:t>, a </a:t>
            </a:r>
            <a:r>
              <a:rPr lang="es-MX" sz="4400" dirty="0" err="1"/>
              <a:t>Iconio</a:t>
            </a:r>
            <a:r>
              <a:rPr lang="es-MX" sz="4400" dirty="0"/>
              <a:t> y a Antioquía, 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5400" dirty="0" smtClean="0"/>
              <a:t>Hechos </a:t>
            </a:r>
            <a:r>
              <a:rPr lang="es-MX" sz="5400" dirty="0"/>
              <a:t>16:5 Así que las iglesias eran confirmadas en la fe, y aumentaban en número cada día.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5804" y="1285860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/>
              <a:t>Hechos </a:t>
            </a:r>
            <a:r>
              <a:rPr lang="es-MX" sz="4400" dirty="0"/>
              <a:t>17:4 Y algunos de ellos creyeron, y se juntaron con Pablo y con </a:t>
            </a:r>
            <a:r>
              <a:rPr lang="es-MX" sz="4400" dirty="0" err="1"/>
              <a:t>Silas</a:t>
            </a:r>
            <a:r>
              <a:rPr lang="es-MX" sz="4400" dirty="0"/>
              <a:t>; y de los griegos piadosos gran número, y mujeres nobles no pocas. 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/>
              <a:t>Hechos </a:t>
            </a:r>
            <a:r>
              <a:rPr lang="es-MX" sz="4800" dirty="0"/>
              <a:t>17:12 Así que creyeron muchos de ellos, y mujeres griegas de distinción, y no pocos hombres. 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71488"/>
            <a:ext cx="8229600" cy="1143000"/>
          </a:xfrm>
        </p:spPr>
        <p:txBody>
          <a:bodyPr>
            <a:normAutofit/>
          </a:bodyPr>
          <a:lstStyle/>
          <a:p>
            <a:r>
              <a:rPr lang="es-MX" sz="6000" b="1" dirty="0" smtClean="0"/>
              <a:t>CONCLUSION</a:t>
            </a:r>
            <a:endParaRPr lang="es-MX" sz="6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60597"/>
            <a:ext cx="8229600" cy="448311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6000" dirty="0" smtClean="0"/>
              <a:t>DIOS DE POQUITO MULTIPLICABA MUCHO.</a:t>
            </a:r>
            <a:endParaRPr lang="es-MX" sz="6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7242" y="714356"/>
            <a:ext cx="8229600" cy="541180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800" dirty="0"/>
              <a:t>17:8 Vino luego a él palabra de Jehová, diciendo: </a:t>
            </a:r>
            <a:r>
              <a:rPr lang="es-MX" sz="4800" dirty="0" smtClean="0"/>
              <a:t>17:9 </a:t>
            </a:r>
            <a:r>
              <a:rPr lang="es-MX" sz="4800" dirty="0"/>
              <a:t>Levántate, vete a </a:t>
            </a:r>
            <a:r>
              <a:rPr lang="es-MX" sz="4800" dirty="0" err="1"/>
              <a:t>Sarepta</a:t>
            </a:r>
            <a:r>
              <a:rPr lang="es-MX" sz="4800" dirty="0"/>
              <a:t> de Sidón, y mora allí; he aquí yo he dado orden allí a una mujer viuda que te sustente. </a:t>
            </a:r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/>
            </a:r>
            <a:br>
              <a:rPr lang="es-MX" sz="4800" dirty="0" smtClean="0"/>
            </a:br>
            <a:endParaRPr lang="es-MX" sz="4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s-MX" sz="4100" dirty="0" smtClean="0"/>
          </a:p>
          <a:p>
            <a:pPr algn="just">
              <a:buNone/>
            </a:pPr>
            <a:r>
              <a:rPr lang="es-MX" sz="4100" dirty="0" smtClean="0"/>
              <a:t>17:10 Entonces él se levantó y se fue a </a:t>
            </a:r>
            <a:r>
              <a:rPr lang="es-MX" sz="4100" dirty="0" err="1" smtClean="0"/>
              <a:t>Sarepta</a:t>
            </a:r>
            <a:r>
              <a:rPr lang="es-MX" sz="4100" dirty="0" smtClean="0"/>
              <a:t>. Y cuando llegó a la puerta de la ciudad, he aquí una mujer viuda que estaba allí recogiendo leña; </a:t>
            </a:r>
            <a:endParaRPr lang="es-MX" sz="41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5400" dirty="0" smtClean="0"/>
              <a:t>y él la llamó, y le dijo: Te ruego que me traigas un poco de agua en un vaso, para que beba. </a:t>
            </a:r>
            <a:endParaRPr lang="es-MX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s-MX" sz="4800" dirty="0" smtClean="0"/>
              <a:t> La semilla es hablar de multiplicación</a:t>
            </a:r>
          </a:p>
          <a:p>
            <a:pPr algn="just">
              <a:buFont typeface="Wingdings" pitchFamily="2" charset="2"/>
              <a:buChar char="v"/>
            </a:pPr>
            <a:endParaRPr lang="es-MX" sz="4800" dirty="0"/>
          </a:p>
          <a:p>
            <a:pPr algn="just">
              <a:buFont typeface="Wingdings" pitchFamily="2" charset="2"/>
              <a:buChar char="v"/>
            </a:pPr>
            <a:r>
              <a:rPr lang="es-MX" sz="4800" dirty="0" smtClean="0"/>
              <a:t>La multiplicación es vida</a:t>
            </a:r>
            <a:endParaRPr lang="es-MX" sz="4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/>
              <a:t>17:11 Y yendo ella para traérsela, él la volvió a llamar, y le dijo: Te ruego que me traigas también un bocado de pan en tu mano. </a:t>
            </a:r>
            <a:br>
              <a:rPr lang="es-MX" sz="4800" dirty="0" smtClean="0"/>
            </a:br>
            <a:endParaRPr lang="es-MX" sz="4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5804" y="785794"/>
            <a:ext cx="8229600" cy="5340369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s-MX" sz="4000" dirty="0" smtClean="0"/>
          </a:p>
          <a:p>
            <a:pPr algn="just">
              <a:buNone/>
            </a:pPr>
            <a:r>
              <a:rPr lang="es-MX" sz="4000" dirty="0" smtClean="0"/>
              <a:t>17:12 Y ella respondió: Vive Jehová tu Dios, que no tengo pan cocido; solamente un puñado de harina tengo en la tinaja, y un poco de aceite en una vasija; </a:t>
            </a:r>
            <a:endParaRPr lang="es-MX" sz="4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/>
              <a:t>y ahora recogía dos leños, para entrar y prepararlo para mí y para mi hijo, para que lo comamos, y nos dejemos morir.</a:t>
            </a:r>
            <a:endParaRPr lang="es-MX" sz="4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400" dirty="0" smtClean="0"/>
              <a:t>17:13 Elías le dijo: No tengas temor; ve, haz como has dicho; pero hazme a mí primero de ello una pequeña torta cocida debajo de la ceniza, y tráemela; y después harás para ti y para tu hijo. </a:t>
            </a:r>
            <a:br>
              <a:rPr lang="es-MX" sz="4400" dirty="0" smtClean="0"/>
            </a:br>
            <a:endParaRPr lang="es-MX" sz="4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/>
              <a:t>17:14 Porque Jehová Dios de Israel ha dicho así: La harina de la tinaja no escaseará, ni el aceite de la vasija disminuirá, hasta el día en que Jehová haga llover sobre la faz de la tierra. </a:t>
            </a:r>
            <a:br>
              <a:rPr lang="es-MX" sz="4400" dirty="0" smtClean="0"/>
            </a:br>
            <a:endParaRPr lang="es-MX" sz="4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60465"/>
            <a:ext cx="8229600" cy="534036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5400" dirty="0" smtClean="0"/>
              <a:t>17:15 Entonces ella fue e hizo como le dijo Elías; y comió él, y ella, y su casa, muchos días. </a:t>
            </a:r>
            <a:br>
              <a:rPr lang="es-MX" sz="5400" dirty="0" smtClean="0"/>
            </a:br>
            <a:endParaRPr lang="es-MX" sz="54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/>
              <a:t>17:16 Y la harina de la tinaja no escaseó, ni el aceite de la vasija menguó, conforme a la palabra que Jehová había dicho por Elías. </a:t>
            </a:r>
            <a:endParaRPr lang="es-MX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5400" dirty="0" smtClean="0">
                <a:latin typeface="Aharoni" pitchFamily="2" charset="-79"/>
                <a:cs typeface="Aharoni" pitchFamily="2" charset="-79"/>
              </a:rPr>
              <a:t>1.- LA UNCION DE MULTIPLICACION EN LA NATURALEZA.</a:t>
            </a:r>
            <a:endParaRPr lang="es-MX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/>
              <a:t>Génesis </a:t>
            </a:r>
            <a:r>
              <a:rPr lang="es-MX" sz="4800" dirty="0"/>
              <a:t>1:20 Dijo Dios: Produzcan las aguas seres vivientes, y aves que vuelen sobre la tierra, en la abierta expansión de los cielos. </a:t>
            </a:r>
            <a:r>
              <a:rPr lang="es-MX" sz="4800" dirty="0" smtClean="0"/>
              <a:t/>
            </a:r>
            <a:br>
              <a:rPr lang="es-MX" sz="4800" dirty="0" smtClean="0"/>
            </a:br>
            <a:endParaRPr lang="es-MX" sz="4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14353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3600" dirty="0" smtClean="0"/>
              <a:t>1:21 Y creó Dios los grandes monstruos marinos, y todo ser viviente que se mueve, que las aguas produjeron según su género, y toda ave alada según su especie. Y vio Dios que era bueno. 1:22 Y Dios los bendijo, diciendo: Fructificad y multiplicaos, y llenad las aguas en los mares, y multiplíquense las aves en la tierra. </a:t>
            </a:r>
            <a:endParaRPr lang="es-MX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0491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MX" sz="6000" dirty="0" smtClean="0"/>
              <a:t> Fructificad</a:t>
            </a:r>
          </a:p>
          <a:p>
            <a:pPr algn="just">
              <a:buFont typeface="Wingdings" pitchFamily="2" charset="2"/>
              <a:buChar char="q"/>
            </a:pPr>
            <a:endParaRPr lang="es-MX" sz="6000" dirty="0"/>
          </a:p>
          <a:p>
            <a:pPr algn="just">
              <a:buFont typeface="Wingdings" pitchFamily="2" charset="2"/>
              <a:buChar char="q"/>
            </a:pPr>
            <a:r>
              <a:rPr lang="es-MX" sz="6000" dirty="0"/>
              <a:t> </a:t>
            </a:r>
            <a:r>
              <a:rPr lang="es-MX" sz="6000" dirty="0" smtClean="0"/>
              <a:t>Multiplicaos</a:t>
            </a:r>
            <a:endParaRPr lang="es-MX" sz="6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5400" dirty="0" smtClean="0">
                <a:latin typeface="Aharoni" pitchFamily="2" charset="-79"/>
                <a:cs typeface="Aharoni" pitchFamily="2" charset="-79"/>
              </a:rPr>
              <a:t>2.- AL HOMBRE SE LE DIO LA ORDEN DE MULTIPLICARSE.</a:t>
            </a:r>
            <a:endParaRPr lang="es-MX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1269</Words>
  <Application>Microsoft Office PowerPoint</Application>
  <PresentationFormat>Presentación en pantalla (4:3)</PresentationFormat>
  <Paragraphs>62</Paragraphs>
  <Slides>46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Tema de Office</vt:lpstr>
      <vt:lpstr>Diapositiva 1</vt:lpstr>
      <vt:lpstr>INTRODUCCION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CONCLUSION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SERIE: Y EL NUMERO SE MULTIPLICABA</dc:title>
  <dc:creator>Paola Vega</dc:creator>
  <cp:lastModifiedBy>ELIAS  PAEZ DE LA CERDA</cp:lastModifiedBy>
  <cp:revision>14</cp:revision>
  <dcterms:created xsi:type="dcterms:W3CDTF">2015-01-05T15:49:00Z</dcterms:created>
  <dcterms:modified xsi:type="dcterms:W3CDTF">2015-01-05T15:49:20Z</dcterms:modified>
</cp:coreProperties>
</file>