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D89-82C9-453A-8E18-AFA43FECE717}" type="datetimeFigureOut">
              <a:rPr lang="es-MX" smtClean="0"/>
              <a:pPr/>
              <a:t>26/07/2009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2388-FEC2-49BF-B470-FE02FF78E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D89-82C9-453A-8E18-AFA43FECE717}" type="datetimeFigureOut">
              <a:rPr lang="es-MX" smtClean="0"/>
              <a:pPr/>
              <a:t>26/07/2009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2388-FEC2-49BF-B470-FE02FF78E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D89-82C9-453A-8E18-AFA43FECE717}" type="datetimeFigureOut">
              <a:rPr lang="es-MX" smtClean="0"/>
              <a:pPr/>
              <a:t>26/07/2009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2388-FEC2-49BF-B470-FE02FF78E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D89-82C9-453A-8E18-AFA43FECE717}" type="datetimeFigureOut">
              <a:rPr lang="es-MX" smtClean="0"/>
              <a:pPr/>
              <a:t>26/07/2009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2388-FEC2-49BF-B470-FE02FF78E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D89-82C9-453A-8E18-AFA43FECE717}" type="datetimeFigureOut">
              <a:rPr lang="es-MX" smtClean="0"/>
              <a:pPr/>
              <a:t>26/07/2009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2388-FEC2-49BF-B470-FE02FF78E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D89-82C9-453A-8E18-AFA43FECE717}" type="datetimeFigureOut">
              <a:rPr lang="es-MX" smtClean="0"/>
              <a:pPr/>
              <a:t>26/07/2009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2388-FEC2-49BF-B470-FE02FF78E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D89-82C9-453A-8E18-AFA43FECE717}" type="datetimeFigureOut">
              <a:rPr lang="es-MX" smtClean="0"/>
              <a:pPr/>
              <a:t>26/07/2009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2388-FEC2-49BF-B470-FE02FF78E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D89-82C9-453A-8E18-AFA43FECE717}" type="datetimeFigureOut">
              <a:rPr lang="es-MX" smtClean="0"/>
              <a:pPr/>
              <a:t>26/07/2009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2388-FEC2-49BF-B470-FE02FF78E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D89-82C9-453A-8E18-AFA43FECE717}" type="datetimeFigureOut">
              <a:rPr lang="es-MX" smtClean="0"/>
              <a:pPr/>
              <a:t>26/07/2009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2388-FEC2-49BF-B470-FE02FF78E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D89-82C9-453A-8E18-AFA43FECE717}" type="datetimeFigureOut">
              <a:rPr lang="es-MX" smtClean="0"/>
              <a:pPr/>
              <a:t>26/07/2009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2388-FEC2-49BF-B470-FE02FF78E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D89-82C9-453A-8E18-AFA43FECE717}" type="datetimeFigureOut">
              <a:rPr lang="es-MX" smtClean="0"/>
              <a:pPr/>
              <a:t>26/07/2009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2388-FEC2-49BF-B470-FE02FF78E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41D89-82C9-453A-8E18-AFA43FECE717}" type="datetimeFigureOut">
              <a:rPr lang="es-MX" smtClean="0"/>
              <a:pPr/>
              <a:t>26/07/2009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2388-FEC2-49BF-B470-FE02FF78EE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5400" dirty="0" smtClean="0">
                <a:solidFill>
                  <a:schemeClr val="bg1"/>
                </a:solidFill>
              </a:rPr>
              <a:t>DILE ADIOS A TUS </a:t>
            </a:r>
            <a:r>
              <a:rPr lang="es-MX" sz="5400" u="sng" dirty="0" smtClean="0">
                <a:solidFill>
                  <a:schemeClr val="bg1"/>
                </a:solidFill>
              </a:rPr>
              <a:t>TEMORES</a:t>
            </a:r>
            <a:endParaRPr lang="es-MX" sz="5400" u="sng" dirty="0">
              <a:solidFill>
                <a:schemeClr val="bg1"/>
              </a:solidFill>
            </a:endParaRPr>
          </a:p>
        </p:txBody>
      </p:sp>
      <p:pic>
        <p:nvPicPr>
          <p:cNvPr id="20482" name="Picture 2" descr="http://cache1.asset-cache.net/xc/85323048.jpg?v=1&amp;c=NewsMaker&amp;k=2&amp;d=71B8FFD9191FD8FEA2BFDA00C025DE3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428736"/>
            <a:ext cx="7508407" cy="50006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/>
          </a:bodyPr>
          <a:lstStyle/>
          <a:p>
            <a:r>
              <a:rPr lang="es-MX" sz="5400" dirty="0" smtClean="0">
                <a:solidFill>
                  <a:schemeClr val="bg1"/>
                </a:solidFill>
              </a:rPr>
              <a:t>Solo a Dios deben temer: 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4500594" cy="450059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No al crecimiento</a:t>
            </a:r>
          </a:p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No a delegar</a:t>
            </a:r>
          </a:p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No al futuro</a:t>
            </a:r>
          </a:p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No al éxito</a:t>
            </a:r>
          </a:p>
        </p:txBody>
      </p:sp>
      <p:pic>
        <p:nvPicPr>
          <p:cNvPr id="2050" name="Picture 2" descr="http://cache1.asset-cache.net/xc/85700556.jpg?v=1&amp;c=NewsMaker&amp;k=2&amp;d=CF1F6AA4F146815ECF4444BAE69AC1F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7893" y="2428868"/>
            <a:ext cx="4426107" cy="29565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8572560" cy="614366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Isaías 8:13 A Jehová de los ejércitos, a él santificad; </a:t>
            </a:r>
            <a:r>
              <a:rPr lang="es-MX" sz="4000" dirty="0" smtClean="0">
                <a:solidFill>
                  <a:srgbClr val="FF0000"/>
                </a:solidFill>
              </a:rPr>
              <a:t>sea él vuestro temor</a:t>
            </a:r>
            <a:r>
              <a:rPr lang="es-MX" sz="4000" dirty="0" smtClean="0">
                <a:solidFill>
                  <a:schemeClr val="bg1"/>
                </a:solidFill>
              </a:rPr>
              <a:t>, y él </a:t>
            </a:r>
            <a:r>
              <a:rPr lang="es-MX" sz="4000" u="sng" dirty="0" smtClean="0">
                <a:solidFill>
                  <a:schemeClr val="bg1"/>
                </a:solidFill>
              </a:rPr>
              <a:t>sea vuestro miedo</a:t>
            </a:r>
            <a:r>
              <a:rPr lang="es-MX" sz="4000" dirty="0" smtClean="0">
                <a:solidFill>
                  <a:schemeClr val="bg1"/>
                </a:solidFill>
              </a:rPr>
              <a:t>.</a:t>
            </a:r>
            <a:endParaRPr lang="es-MX" sz="4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cache3.asset-cache.net/xc/79895828.jpg?v=1&amp;c=NewsMaker&amp;k=2&amp;d=98450BBCB6337E9079B2A93B2ABA4E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357430"/>
            <a:ext cx="6737537" cy="45005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71472" y="785794"/>
            <a:ext cx="77867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>
                <a:solidFill>
                  <a:schemeClr val="bg1"/>
                </a:solidFill>
              </a:rPr>
              <a:t>Ministerios la Misión</a:t>
            </a:r>
            <a:endParaRPr lang="es-MX" sz="9600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57224" y="5357826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solidFill>
                  <a:schemeClr val="bg1"/>
                </a:solidFill>
              </a:rPr>
              <a:t>Pastor: Elías Páez</a:t>
            </a:r>
            <a:endParaRPr lang="es-MX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/>
          </a:bodyPr>
          <a:lstStyle/>
          <a:p>
            <a:r>
              <a:rPr lang="es-MX" sz="5400" dirty="0" smtClean="0">
                <a:solidFill>
                  <a:schemeClr val="bg1"/>
                </a:solidFill>
              </a:rPr>
              <a:t>EL TEMOR ES UN ESPIRITU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572560" cy="4929222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2 Timoteo 1:7 Porque no nos ha dado Dios </a:t>
            </a:r>
            <a:r>
              <a:rPr lang="es-MX" sz="4000" b="1" u="sng" dirty="0" smtClean="0">
                <a:solidFill>
                  <a:schemeClr val="bg1"/>
                </a:solidFill>
              </a:rPr>
              <a:t>espíritu de cobardía</a:t>
            </a:r>
            <a:r>
              <a:rPr lang="es-MX" sz="4000" dirty="0" smtClean="0">
                <a:solidFill>
                  <a:schemeClr val="bg1"/>
                </a:solidFill>
              </a:rPr>
              <a:t>, sino </a:t>
            </a:r>
            <a:r>
              <a:rPr lang="es-MX" sz="4000" u="sng" dirty="0" smtClean="0">
                <a:solidFill>
                  <a:schemeClr val="bg1"/>
                </a:solidFill>
              </a:rPr>
              <a:t>de </a:t>
            </a:r>
            <a:r>
              <a:rPr lang="es-MX" sz="4000" u="sng" dirty="0" smtClean="0">
                <a:solidFill>
                  <a:srgbClr val="FF0000"/>
                </a:solidFill>
              </a:rPr>
              <a:t>poder</a:t>
            </a:r>
            <a:r>
              <a:rPr lang="es-MX" sz="4000" dirty="0" smtClean="0">
                <a:solidFill>
                  <a:schemeClr val="bg1"/>
                </a:solidFill>
              </a:rPr>
              <a:t>, </a:t>
            </a:r>
            <a:r>
              <a:rPr lang="es-MX" sz="4000" u="sng" dirty="0" smtClean="0">
                <a:solidFill>
                  <a:srgbClr val="FF0000"/>
                </a:solidFill>
              </a:rPr>
              <a:t>de amor </a:t>
            </a:r>
            <a:r>
              <a:rPr lang="es-MX" sz="4000" dirty="0" smtClean="0">
                <a:solidFill>
                  <a:schemeClr val="bg1"/>
                </a:solidFill>
              </a:rPr>
              <a:t>y de </a:t>
            </a:r>
            <a:r>
              <a:rPr lang="es-MX" sz="4000" u="sng" dirty="0" smtClean="0">
                <a:solidFill>
                  <a:srgbClr val="FF0000"/>
                </a:solidFill>
              </a:rPr>
              <a:t>dominio propio</a:t>
            </a:r>
            <a:r>
              <a:rPr lang="es-MX" sz="4000" dirty="0" smtClean="0">
                <a:solidFill>
                  <a:srgbClr val="FF0000"/>
                </a:solidFill>
              </a:rPr>
              <a:t>.</a:t>
            </a:r>
            <a:endParaRPr lang="es-MX" sz="4000" dirty="0">
              <a:solidFill>
                <a:srgbClr val="FF0000"/>
              </a:solidFill>
            </a:endParaRPr>
          </a:p>
        </p:txBody>
      </p:sp>
      <p:pic>
        <p:nvPicPr>
          <p:cNvPr id="9218" name="Picture 2" descr="http://pastoreslyssolares.files.wordpress.com/2009/02/tem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9172" y="3571876"/>
            <a:ext cx="4111654" cy="30003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5400" dirty="0" smtClean="0">
                <a:solidFill>
                  <a:schemeClr val="bg1"/>
                </a:solidFill>
              </a:rPr>
              <a:t>A SU IGLESIA DIOS NOS DIO UN ESPIRITU DE PODER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8572560" cy="450059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2 Timoteo 1:7 Porque no nos ha dado Dios espíritu de cobardía, </a:t>
            </a:r>
            <a:r>
              <a:rPr lang="es-MX" sz="4000" b="1" u="sng" dirty="0" smtClean="0">
                <a:solidFill>
                  <a:schemeClr val="bg1"/>
                </a:solidFill>
              </a:rPr>
              <a:t>sino de poder</a:t>
            </a:r>
            <a:r>
              <a:rPr lang="es-MX" sz="4000" dirty="0" smtClean="0">
                <a:solidFill>
                  <a:schemeClr val="bg1"/>
                </a:solidFill>
              </a:rPr>
              <a:t>, </a:t>
            </a:r>
            <a:r>
              <a:rPr lang="es-MX" sz="4000" u="sng" dirty="0" smtClean="0">
                <a:solidFill>
                  <a:schemeClr val="bg1"/>
                </a:solidFill>
              </a:rPr>
              <a:t>de amor </a:t>
            </a:r>
            <a:r>
              <a:rPr lang="es-MX" sz="4000" dirty="0" smtClean="0">
                <a:solidFill>
                  <a:schemeClr val="bg1"/>
                </a:solidFill>
              </a:rPr>
              <a:t>y de </a:t>
            </a:r>
            <a:r>
              <a:rPr lang="es-MX" sz="4000" u="sng" dirty="0" smtClean="0">
                <a:solidFill>
                  <a:schemeClr val="bg1"/>
                </a:solidFill>
              </a:rPr>
              <a:t>dominio propio.</a:t>
            </a:r>
            <a:endParaRPr lang="es-MX" sz="4000" u="sng" dirty="0">
              <a:solidFill>
                <a:schemeClr val="bg1"/>
              </a:solidFill>
            </a:endParaRPr>
          </a:p>
        </p:txBody>
      </p:sp>
      <p:pic>
        <p:nvPicPr>
          <p:cNvPr id="8194" name="Picture 2" descr="http://portal.aullox.com/portal/confianz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91594" y="3857628"/>
            <a:ext cx="2481000" cy="29289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572560" cy="264320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Salmos 27:1 </a:t>
            </a:r>
            <a:r>
              <a:rPr lang="es-MX" sz="4000" i="1" dirty="0" smtClean="0">
                <a:solidFill>
                  <a:schemeClr val="bg1"/>
                </a:solidFill>
              </a:rPr>
              <a:t>Jehová es mi luz y mi salvación; </a:t>
            </a:r>
            <a:r>
              <a:rPr lang="es-MX" sz="4000" b="1" i="1" u="sng" dirty="0" smtClean="0">
                <a:solidFill>
                  <a:schemeClr val="bg1"/>
                </a:solidFill>
              </a:rPr>
              <a:t>¿de quién temeré?</a:t>
            </a:r>
            <a:r>
              <a:rPr lang="es-MX" sz="4000" dirty="0" smtClean="0">
                <a:solidFill>
                  <a:schemeClr val="bg1"/>
                </a:solidFill>
              </a:rPr>
              <a:t/>
            </a:r>
            <a:br>
              <a:rPr lang="es-MX" sz="4000" dirty="0" smtClean="0">
                <a:solidFill>
                  <a:schemeClr val="bg1"/>
                </a:solidFill>
              </a:rPr>
            </a:br>
            <a:r>
              <a:rPr lang="es-MX" sz="4000" i="1" dirty="0" smtClean="0">
                <a:solidFill>
                  <a:schemeClr val="bg1"/>
                </a:solidFill>
              </a:rPr>
              <a:t>Jehová es la fortaleza de mi vida; </a:t>
            </a:r>
            <a:r>
              <a:rPr lang="es-MX" sz="4000" b="1" i="1" u="sng" dirty="0" smtClean="0">
                <a:solidFill>
                  <a:schemeClr val="bg1"/>
                </a:solidFill>
              </a:rPr>
              <a:t>¿de quién he de atemorizarme?</a:t>
            </a:r>
          </a:p>
          <a:p>
            <a:pPr algn="l">
              <a:buFont typeface="Arial" pitchFamily="34" charset="0"/>
              <a:buChar char="•"/>
            </a:pPr>
            <a:endParaRPr lang="es-MX" sz="4000" i="1" dirty="0">
              <a:solidFill>
                <a:schemeClr val="bg1"/>
              </a:solidFill>
            </a:endParaRPr>
          </a:p>
        </p:txBody>
      </p:sp>
      <p:pic>
        <p:nvPicPr>
          <p:cNvPr id="7170" name="Picture 2" descr="http://cache3.asset-cache.net/xc/85472121.jpg?v=1&amp;c=NewsMaker&amp;k=2&amp;d=A871319D320840855048E9B1167F59F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857496"/>
            <a:ext cx="2786082" cy="3884596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500034" y="3357562"/>
            <a:ext cx="42862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bg1"/>
                </a:solidFill>
              </a:rPr>
              <a:t>27:3</a:t>
            </a:r>
            <a:r>
              <a:rPr lang="es-MX" sz="3600" i="1" dirty="0" smtClean="0">
                <a:solidFill>
                  <a:schemeClr val="bg1"/>
                </a:solidFill>
              </a:rPr>
              <a:t> Aunque un ejército acampe contra mí,</a:t>
            </a:r>
            <a:r>
              <a:rPr lang="es-MX" sz="3600" dirty="0" smtClean="0">
                <a:solidFill>
                  <a:schemeClr val="bg1"/>
                </a:solidFill>
              </a:rPr>
              <a:t/>
            </a:r>
            <a:br>
              <a:rPr lang="es-MX" sz="3600" dirty="0" smtClean="0">
                <a:solidFill>
                  <a:schemeClr val="bg1"/>
                </a:solidFill>
              </a:rPr>
            </a:br>
            <a:r>
              <a:rPr lang="es-MX" sz="3600" b="1" i="1" u="sng" dirty="0" smtClean="0">
                <a:solidFill>
                  <a:schemeClr val="bg1"/>
                </a:solidFill>
              </a:rPr>
              <a:t>No temerá mi corazón</a:t>
            </a:r>
            <a:r>
              <a:rPr lang="es-MX" sz="3600" i="1" dirty="0" smtClean="0">
                <a:solidFill>
                  <a:schemeClr val="bg1"/>
                </a:solidFill>
              </a:rPr>
              <a:t>;</a:t>
            </a:r>
            <a:endParaRPr lang="es-MX" sz="3600" dirty="0" smtClean="0">
              <a:solidFill>
                <a:schemeClr val="bg1"/>
              </a:solidFill>
            </a:endParaRPr>
          </a:p>
          <a:p>
            <a:endParaRPr lang="es-MX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/>
          </a:bodyPr>
          <a:lstStyle/>
          <a:p>
            <a:r>
              <a:rPr lang="es-MX" sz="5400" dirty="0" smtClean="0">
                <a:solidFill>
                  <a:schemeClr val="bg1"/>
                </a:solidFill>
              </a:rPr>
              <a:t>EL TEMOR LIMITA A EXITO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4572032" cy="450059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Proverbios 29:25 </a:t>
            </a:r>
            <a:r>
              <a:rPr lang="es-MX" sz="4000" i="1" dirty="0" smtClean="0">
                <a:solidFill>
                  <a:schemeClr val="bg1"/>
                </a:solidFill>
              </a:rPr>
              <a:t>El temor del hombre </a:t>
            </a:r>
            <a:r>
              <a:rPr lang="es-MX" sz="4000" b="1" i="1" u="sng" dirty="0" smtClean="0">
                <a:solidFill>
                  <a:schemeClr val="bg1"/>
                </a:solidFill>
              </a:rPr>
              <a:t>pondrá lazo</a:t>
            </a:r>
            <a:r>
              <a:rPr lang="es-MX" sz="4000" i="1" dirty="0" smtClean="0">
                <a:solidFill>
                  <a:schemeClr val="bg1"/>
                </a:solidFill>
              </a:rPr>
              <a:t>; </a:t>
            </a:r>
            <a:r>
              <a:rPr lang="es-MX" sz="4000" dirty="0" smtClean="0">
                <a:solidFill>
                  <a:schemeClr val="bg1"/>
                </a:solidFill>
              </a:rPr>
              <a:t/>
            </a:r>
            <a:br>
              <a:rPr lang="es-MX" sz="4000" dirty="0" smtClean="0">
                <a:solidFill>
                  <a:schemeClr val="bg1"/>
                </a:solidFill>
              </a:rPr>
            </a:br>
            <a:r>
              <a:rPr lang="es-MX" sz="4000" i="1" dirty="0" smtClean="0">
                <a:solidFill>
                  <a:schemeClr val="bg1"/>
                </a:solidFill>
              </a:rPr>
              <a:t>Mas el que confía en Jehová será exaltado.</a:t>
            </a:r>
            <a:endParaRPr lang="es-MX" sz="40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cache1.asset-cache.net/xc/85856406.jpg?v=1&amp;c=NewsMaker&amp;k=2&amp;d=D96B5B9F9E33FD2C8B3DB3F2566F94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786058"/>
            <a:ext cx="4188102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5400" dirty="0" smtClean="0">
                <a:solidFill>
                  <a:schemeClr val="bg1"/>
                </a:solidFill>
              </a:rPr>
              <a:t>CRISTO NOS ORDENA NO TEMER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4572032" cy="450059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Juan 14:27 La paz os dejo, mi paz os doy; yo no os la doy como el mundo la da. No se turbe vuestro corazón, </a:t>
            </a:r>
            <a:r>
              <a:rPr lang="es-MX" sz="4000" b="1" u="sng" dirty="0" smtClean="0">
                <a:solidFill>
                  <a:schemeClr val="bg1"/>
                </a:solidFill>
              </a:rPr>
              <a:t>ni tenga miedo.</a:t>
            </a:r>
            <a:endParaRPr lang="es-MX" sz="4000" b="1" u="sng" dirty="0">
              <a:solidFill>
                <a:schemeClr val="bg1"/>
              </a:solidFill>
            </a:endParaRPr>
          </a:p>
        </p:txBody>
      </p:sp>
      <p:pic>
        <p:nvPicPr>
          <p:cNvPr id="5122" name="Picture 2" descr="http://cache4.asset-cache.net/xc/86236870.jpg?v=1&amp;c=NewsMaker&amp;k=2&amp;d=7263800F2014863EC298A13CD5B84B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786058"/>
            <a:ext cx="3976573" cy="264320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/>
          </a:bodyPr>
          <a:lstStyle/>
          <a:p>
            <a:r>
              <a:rPr lang="es-MX" sz="5400" dirty="0" smtClean="0">
                <a:solidFill>
                  <a:schemeClr val="bg1"/>
                </a:solidFill>
              </a:rPr>
              <a:t>AUN EN LA COSPIRACION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5072098" cy="4500594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No debes temer</a:t>
            </a:r>
          </a:p>
          <a:p>
            <a:pPr algn="l">
              <a:buFont typeface="Arial" pitchFamily="34" charset="0"/>
              <a:buChar char="•"/>
            </a:pPr>
            <a:endParaRPr lang="es-MX" sz="4000" b="1" u="sng" dirty="0">
              <a:solidFill>
                <a:schemeClr val="bg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Isaías 8:12 No llaméis conspiración a todas las cosas que este pueblo llama </a:t>
            </a:r>
            <a:r>
              <a:rPr lang="es-MX" sz="4000" b="1" u="sng" dirty="0" smtClean="0">
                <a:solidFill>
                  <a:schemeClr val="bg1"/>
                </a:solidFill>
              </a:rPr>
              <a:t>conspiración</a:t>
            </a:r>
            <a:r>
              <a:rPr lang="es-MX" sz="4000" dirty="0" smtClean="0">
                <a:solidFill>
                  <a:schemeClr val="bg1"/>
                </a:solidFill>
              </a:rPr>
              <a:t>; ni temáis lo que ellos temen, </a:t>
            </a:r>
            <a:r>
              <a:rPr lang="es-MX" sz="4000" b="1" u="sng" dirty="0" smtClean="0">
                <a:solidFill>
                  <a:schemeClr val="bg1"/>
                </a:solidFill>
              </a:rPr>
              <a:t>ni tengáis miedo</a:t>
            </a:r>
            <a:r>
              <a:rPr lang="es-MX" sz="4000" dirty="0" smtClean="0">
                <a:solidFill>
                  <a:schemeClr val="bg1"/>
                </a:solidFill>
              </a:rPr>
              <a:t>.</a:t>
            </a:r>
            <a:endParaRPr lang="es-MX" sz="4000" b="1" u="sng" dirty="0">
              <a:solidFill>
                <a:schemeClr val="bg1"/>
              </a:solidFill>
            </a:endParaRPr>
          </a:p>
        </p:txBody>
      </p:sp>
      <p:pic>
        <p:nvPicPr>
          <p:cNvPr id="23554" name="Picture 2" descr="http://cache3.asset-cache.net/xc/82270966.jpg?v=1&amp;c=NewsMaker&amp;k=2&amp;d=DA665D987D213B66ABC210B34F9EE9A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000240"/>
            <a:ext cx="3438525" cy="45148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5400" dirty="0" smtClean="0">
                <a:solidFill>
                  <a:schemeClr val="bg1"/>
                </a:solidFill>
              </a:rPr>
              <a:t>LA IGLESIA TIENE GUIAS ESPIRITUALES 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4857784" cy="4500594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Jeremías 23:4 Y pondré sobre ellas pastores </a:t>
            </a:r>
            <a:r>
              <a:rPr lang="es-MX" sz="4000" b="1" u="sng" dirty="0" smtClean="0">
                <a:solidFill>
                  <a:schemeClr val="bg1"/>
                </a:solidFill>
              </a:rPr>
              <a:t>que las apacienten</a:t>
            </a:r>
            <a:r>
              <a:rPr lang="es-MX" sz="4000" dirty="0" smtClean="0">
                <a:solidFill>
                  <a:schemeClr val="bg1"/>
                </a:solidFill>
              </a:rPr>
              <a:t>; y no </a:t>
            </a:r>
            <a:r>
              <a:rPr lang="es-MX" sz="4000" dirty="0" smtClean="0">
                <a:solidFill>
                  <a:srgbClr val="FF0000"/>
                </a:solidFill>
              </a:rPr>
              <a:t>temerán</a:t>
            </a:r>
            <a:r>
              <a:rPr lang="es-MX" sz="4000" dirty="0" smtClean="0">
                <a:solidFill>
                  <a:schemeClr val="bg1"/>
                </a:solidFill>
              </a:rPr>
              <a:t> más, ni se </a:t>
            </a:r>
            <a:r>
              <a:rPr lang="es-MX" sz="4000" dirty="0" smtClean="0">
                <a:solidFill>
                  <a:srgbClr val="FF0000"/>
                </a:solidFill>
              </a:rPr>
              <a:t>amedrentarán</a:t>
            </a:r>
            <a:r>
              <a:rPr lang="es-MX" sz="4000" dirty="0" smtClean="0">
                <a:solidFill>
                  <a:schemeClr val="bg1"/>
                </a:solidFill>
              </a:rPr>
              <a:t>, ni serán </a:t>
            </a:r>
            <a:r>
              <a:rPr lang="es-MX" sz="4000" u="sng" dirty="0" smtClean="0">
                <a:solidFill>
                  <a:schemeClr val="bg1"/>
                </a:solidFill>
              </a:rPr>
              <a:t>menoscabadas</a:t>
            </a:r>
            <a:r>
              <a:rPr lang="es-MX" sz="4000" dirty="0" smtClean="0">
                <a:solidFill>
                  <a:schemeClr val="bg1"/>
                </a:solidFill>
              </a:rPr>
              <a:t>, dice Jehová.</a:t>
            </a:r>
            <a:endParaRPr lang="es-MX" sz="4000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cache4.asset-cache.net/xc/200027712-001.jpg?v=1&amp;c=NewsMaker&amp;k=2&amp;d=096DF5E9D0727C6F564C7D430AEB73617C73B84D1711F2D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89829" y="2214554"/>
            <a:ext cx="4554171" cy="30003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5400" dirty="0" smtClean="0">
                <a:solidFill>
                  <a:schemeClr val="bg1"/>
                </a:solidFill>
              </a:rPr>
              <a:t>Los LIDERES no deben temer a los rebeldes.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5572164" cy="450059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1"/>
                </a:solidFill>
              </a:rPr>
              <a:t>Ezequiel 3:9 Como diamante, más fuerte que pedernal he hecho tu frente; no los temas, ni tengas miedo delante de ellos, porque son casa </a:t>
            </a:r>
            <a:r>
              <a:rPr lang="es-MX" sz="4000" b="1" u="sng" dirty="0" smtClean="0">
                <a:solidFill>
                  <a:schemeClr val="bg1"/>
                </a:solidFill>
              </a:rPr>
              <a:t>rebelde</a:t>
            </a:r>
            <a:r>
              <a:rPr lang="es-MX" sz="4000" dirty="0" smtClean="0">
                <a:solidFill>
                  <a:schemeClr val="bg1"/>
                </a:solidFill>
              </a:rPr>
              <a:t>.</a:t>
            </a:r>
            <a:endParaRPr lang="es-MX" sz="4000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cache1.asset-cache.net/xc/84487631.jpg?v=1&amp;c=NewsMaker&amp;k=2&amp;d=B969A22EBC780C3585497FCC3D50E5E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3" y="3326948"/>
            <a:ext cx="3571868" cy="27452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295</Words>
  <Application>Microsoft Office PowerPoint</Application>
  <PresentationFormat>Presentación en pantalla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DILE ADIOS A TUS TEMORES</vt:lpstr>
      <vt:lpstr>EL TEMOR ES UN ESPIRITU</vt:lpstr>
      <vt:lpstr>A SU IGLESIA DIOS NOS DIO UN ESPIRITU DE PODER</vt:lpstr>
      <vt:lpstr>Diapositiva 4</vt:lpstr>
      <vt:lpstr>EL TEMOR LIMITA A EXITO</vt:lpstr>
      <vt:lpstr>CRISTO NOS ORDENA NO TEMER</vt:lpstr>
      <vt:lpstr>AUN EN LA COSPIRACION</vt:lpstr>
      <vt:lpstr>LA IGLESIA TIENE GUIAS ESPIRITUALES </vt:lpstr>
      <vt:lpstr>Los LIDERES no deben temer a los rebeldes.</vt:lpstr>
      <vt:lpstr>Solo a Dios deben temer: </vt:lpstr>
      <vt:lpstr>Diapositiva 11</vt:lpstr>
      <vt:lpstr>Diapositiva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Dile adiós a tus temores</dc:title>
  <dc:creator>Elías Páez</dc:creator>
  <cp:lastModifiedBy>Elías Páez</cp:lastModifiedBy>
  <cp:revision>5</cp:revision>
  <dcterms:created xsi:type="dcterms:W3CDTF">2009-05-27T05:32:48Z</dcterms:created>
  <dcterms:modified xsi:type="dcterms:W3CDTF">2009-07-26T16:58:13Z</dcterms:modified>
</cp:coreProperties>
</file>