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Default Extension="jpeg" ContentType="image/jpe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48"/>
  </p:notesMasterIdLst>
  <p:sldIdLst>
    <p:sldId id="256" r:id="rId2"/>
    <p:sldId id="302" r:id="rId3"/>
    <p:sldId id="257" r:id="rId4"/>
    <p:sldId id="258" r:id="rId5"/>
    <p:sldId id="259" r:id="rId6"/>
    <p:sldId id="260" r:id="rId7"/>
    <p:sldId id="261" r:id="rId8"/>
    <p:sldId id="300" r:id="rId9"/>
    <p:sldId id="301" r:id="rId10"/>
    <p:sldId id="299" r:id="rId11"/>
    <p:sldId id="306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96" r:id="rId37"/>
    <p:sldId id="287" r:id="rId38"/>
    <p:sldId id="288" r:id="rId39"/>
    <p:sldId id="289" r:id="rId40"/>
    <p:sldId id="290" r:id="rId41"/>
    <p:sldId id="291" r:id="rId42"/>
    <p:sldId id="292" r:id="rId43"/>
    <p:sldId id="297" r:id="rId44"/>
    <p:sldId id="303" r:id="rId45"/>
    <p:sldId id="304" r:id="rId46"/>
    <p:sldId id="305" r:id="rId4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914" autoAdjust="0"/>
    <p:restoredTop sz="94660"/>
  </p:normalViewPr>
  <p:slideViewPr>
    <p:cSldViewPr>
      <p:cViewPr varScale="1">
        <p:scale>
          <a:sx n="84" d="100"/>
          <a:sy n="84" d="100"/>
        </p:scale>
        <p:origin x="-1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3D738-03D1-4642-BCF0-AC412ED34FBE}" type="datetimeFigureOut">
              <a:rPr lang="es-ES_tradnl" smtClean="0"/>
              <a:pPr/>
              <a:t>10/7/16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A17BD-E29E-F44D-871C-B084E48378DD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¿qué es lascivia? La palabra Griega es la palabra ASELGEIA. </a:t>
            </a:r>
            <a:r>
              <a:rPr lang="es-ES_tradn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W.E</a:t>
            </a:r>
            <a:r>
              <a:rPr lang="es-ES_tradn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Vine define ASELGEIA en esta forma: "Denota exceso, licencia, ausencia de freno, indecencia, disolución,...La idea a destacar es la de una conducta desvergonzada" (Vine, Diccionario Expositivo de Palabras del Nuevo Testamento, Vol. 2, Pág. 297)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A17BD-E29E-F44D-871C-B084E48378DD}" type="slidenum">
              <a:rPr lang="es-ES_tradnl" smtClean="0"/>
              <a:pPr/>
              <a:t>10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Este término abarca a todas las variedades concebibles del pecado. En términos literales, lascivia significa “falta de disciplina moral, rechazo a las normas aceptadas de la moral”. La palabra proviene del latín “lascivia,” que significa pasión suelta, desbocada y codicia. Significa permisividad, desorden, el abandono de todos los frenos. También representa a todo lo sucio, degradante, lujurioso y obsceno.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A17BD-E29E-F44D-871C-B084E48378DD}" type="slidenum">
              <a:rPr lang="es-ES_tradnl" smtClean="0"/>
              <a:pPr/>
              <a:t>11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palabra piedad ya tiene un segundo significado que es la dedicación a Dios, la devoción a Dios cumpliendo todos sus mandatos, especialmente los mandatos que Dios transfirió al mundo a través de Cristo</a:t>
            </a:r>
          </a:p>
          <a:p>
            <a:r>
              <a:rPr lang="es-ES_tradnl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sea, que la piedad es la doctrina cristiana puesta en acción, vivida, y practicada.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A17BD-E29E-F44D-871C-B084E48378DD}" type="slidenum">
              <a:rPr lang="es-ES_tradnl" smtClean="0"/>
              <a:pPr/>
              <a:t>15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6423D24-9A17-44D6-A828-C73568C20951}" type="datetimeFigureOut">
              <a:rPr lang="es-MX" smtClean="0"/>
              <a:pPr/>
              <a:t>10/7/16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C210C1-2E63-472B-95AF-E9BA84BECD72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miconcordancia.com/biblia.php?w_tbl=tbl_capitulos&amp;Libro=5&amp;Capitulos=2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miconcordancia.com/biblia.php?w_tbl=tbl_capitulos&amp;Libro=52&amp;Capitulos=4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64619" y="692696"/>
            <a:ext cx="617020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Santo sereis</a:t>
            </a:r>
            <a:endParaRPr lang="es-ES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" y="3350602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Serie : La santidad Del </a:t>
            </a:r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cristiano</a:t>
            </a:r>
            <a:endParaRPr lang="es-ES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dirty="0" smtClean="0"/>
              <a:t>“Porque de dentro, del corazón de los hombres, salen los malos pensamientos, los adulterios, las fornicaciones, los homicidios,</a:t>
            </a:r>
            <a:r>
              <a:rPr lang="es-MX" baseline="30000" dirty="0" smtClean="0"/>
              <a:t> 22</a:t>
            </a:r>
            <a:r>
              <a:rPr lang="es-MX" dirty="0" smtClean="0"/>
              <a:t>los hurtos, las avaricias, las maldades, el engaño</a:t>
            </a:r>
            <a:r>
              <a:rPr lang="es-MX" dirty="0" smtClean="0"/>
              <a:t>,</a:t>
            </a:r>
          </a:p>
          <a:p>
            <a:pPr algn="ctr">
              <a:buNone/>
            </a:pPr>
            <a:r>
              <a:rPr lang="es-MX" dirty="0" smtClean="0"/>
              <a:t> </a:t>
            </a:r>
            <a:r>
              <a:rPr lang="es-MX" u="sng" dirty="0" smtClean="0"/>
              <a:t>la lascivia</a:t>
            </a:r>
            <a:r>
              <a:rPr lang="es-MX" dirty="0" smtClean="0"/>
              <a:t>, la envidia, la maledicencia, la soberbia, la insensatez.</a:t>
            </a:r>
            <a:r>
              <a:rPr lang="es-MX" baseline="30000" dirty="0" smtClean="0"/>
              <a:t> 23</a:t>
            </a:r>
            <a:r>
              <a:rPr lang="es-MX" dirty="0" smtClean="0"/>
              <a:t>Todas estas maldades de dentro salen, y contaminan al hombre.”</a:t>
            </a:r>
          </a:p>
          <a:p>
            <a:pPr algn="ctr">
              <a:buNone/>
            </a:pPr>
            <a:r>
              <a:rPr lang="es-MX" dirty="0" smtClean="0"/>
              <a:t>Mateo 7:21-23</a:t>
            </a:r>
          </a:p>
          <a:p>
            <a:pPr algn="ctr"/>
            <a:endParaRPr lang="es-MX" dirty="0" smtClean="0"/>
          </a:p>
          <a:p>
            <a:pPr algn="ctr"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Efesios 4:17-19 - "Esto, pues, digo y requiero en el Señor: Que no andéis como los otros gentiles, que andan en la vanidad de su mente, teniendo el entendimiento entenebrecido, </a:t>
            </a:r>
            <a:r>
              <a:rPr lang="es-ES_tradnl" u="sng" dirty="0" smtClean="0"/>
              <a:t>ajenos de la vida de Dios </a:t>
            </a:r>
            <a:r>
              <a:rPr lang="es-ES_tradnl" dirty="0" smtClean="0"/>
              <a:t>por la ignorancia que en ellos hay, por la dureza de su corazón; los cuales después que perdieron toda sensibilidad, </a:t>
            </a:r>
            <a:r>
              <a:rPr lang="es-ES_tradnl" u="sng" dirty="0" smtClean="0"/>
              <a:t>se entregaron a la lascivia para cometer con avidez toda clase de impureza</a:t>
            </a:r>
            <a:r>
              <a:rPr lang="es-ES_tradnl" dirty="0" smtClean="0"/>
              <a:t>".</a:t>
            </a:r>
            <a:endParaRPr lang="es-ES_trad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6642" y="1831464"/>
            <a:ext cx="8530733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Perfecionando</a:t>
            </a:r>
            <a:r>
              <a:rPr lang="es-E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</a:t>
            </a:r>
            <a:endParaRPr lang="es-E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Santidad</a:t>
            </a:r>
            <a:endParaRPr lang="es-ES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99592" y="620688"/>
            <a:ext cx="74888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/>
              <a:t>2ª. Corintios 7:1</a:t>
            </a:r>
          </a:p>
          <a:p>
            <a:endParaRPr lang="es-MX" sz="4400" dirty="0" smtClean="0"/>
          </a:p>
          <a:p>
            <a:r>
              <a:rPr lang="es-MX" sz="4400" dirty="0" smtClean="0"/>
              <a:t>Así </a:t>
            </a:r>
            <a:r>
              <a:rPr lang="es-MX" sz="4400" dirty="0"/>
              <a:t>que, amados, puesto que tenemos tales promesas, limpiémonos de toda contaminación de carne y de espíritu, </a:t>
            </a:r>
            <a:r>
              <a:rPr lang="es-MX" sz="4400" b="1" u="sng" dirty="0"/>
              <a:t>perfeccionando</a:t>
            </a:r>
            <a:r>
              <a:rPr lang="es-MX" sz="4400" dirty="0"/>
              <a:t> la santidad en el temor de Dios.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788" y="1831464"/>
            <a:ext cx="9036448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Santidad </a:t>
            </a:r>
            <a:r>
              <a:rPr lang="es-E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 una </a:t>
            </a:r>
            <a:endParaRPr lang="es-E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Renuncia a los deseos</a:t>
            </a:r>
            <a:endParaRPr lang="es-ES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764704"/>
            <a:ext cx="784887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dirty="0" smtClean="0"/>
              <a:t>Tito 2:12         2 tim 3:12</a:t>
            </a:r>
          </a:p>
          <a:p>
            <a:endParaRPr lang="es-MX" sz="5400" dirty="0" smtClean="0"/>
          </a:p>
          <a:p>
            <a:endParaRPr lang="es-MX" sz="5400" dirty="0"/>
          </a:p>
        </p:txBody>
      </p:sp>
      <p:sp>
        <p:nvSpPr>
          <p:cNvPr id="3" name="2 Rectángulo"/>
          <p:cNvSpPr/>
          <p:nvPr/>
        </p:nvSpPr>
        <p:spPr>
          <a:xfrm>
            <a:off x="539552" y="1628800"/>
            <a:ext cx="39562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/>
              <a:t>enseñándonos que, renunciando a la impiedad y a los deseos mundanos, vivamos en este siglo sobria, justa y </a:t>
            </a:r>
            <a:r>
              <a:rPr lang="es-MX" sz="4000" u="sng" dirty="0" smtClean="0"/>
              <a:t>piadosamente</a:t>
            </a:r>
            <a:r>
              <a:rPr lang="es-MX" sz="4000" dirty="0" smtClean="0"/>
              <a:t>,</a:t>
            </a:r>
            <a:endParaRPr lang="es-MX" sz="4000" dirty="0"/>
          </a:p>
        </p:txBody>
      </p:sp>
      <p:sp>
        <p:nvSpPr>
          <p:cNvPr id="4" name="Rectángulo 3"/>
          <p:cNvSpPr/>
          <p:nvPr/>
        </p:nvSpPr>
        <p:spPr>
          <a:xfrm>
            <a:off x="4876800" y="1905000"/>
            <a:ext cx="3886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4000" b="1" dirty="0" smtClean="0"/>
              <a:t>Y también todos los que quieren vivir </a:t>
            </a:r>
            <a:r>
              <a:rPr lang="es-ES_tradnl" sz="4000" b="1" u="sng" dirty="0" smtClean="0"/>
              <a:t>piadosamente</a:t>
            </a:r>
            <a:r>
              <a:rPr lang="es-ES_tradnl" sz="4000" b="1" dirty="0" smtClean="0"/>
              <a:t> en Cristo Jesús padecerán persecución; </a:t>
            </a:r>
            <a:endParaRPr lang="es-ES_tradnl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30442" y="1412776"/>
            <a:ext cx="7013458" cy="38164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 deseos </a:t>
            </a:r>
            <a:r>
              <a:rPr lang="es-E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del </a:t>
            </a:r>
          </a:p>
          <a:p>
            <a:pPr algn="ctr"/>
            <a:r>
              <a:rPr lang="es-E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pasado</a:t>
            </a:r>
            <a:endParaRPr lang="es-ES" sz="6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Déjelos atrás</a:t>
            </a:r>
            <a:endParaRPr lang="es-E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260648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/>
              <a:t>1ª. Pedro 1:14-17</a:t>
            </a:r>
          </a:p>
          <a:p>
            <a:endParaRPr lang="es-MX" sz="3200" dirty="0"/>
          </a:p>
          <a:p>
            <a:r>
              <a:rPr lang="es-MX" sz="3200" dirty="0" smtClean="0"/>
              <a:t>Como </a:t>
            </a:r>
            <a:r>
              <a:rPr lang="es-MX" sz="3200" dirty="0"/>
              <a:t>hijos obedientes, no os conforméis a los deseos que antes teníais estando en vuestra </a:t>
            </a:r>
            <a:r>
              <a:rPr lang="es-MX" sz="3200" dirty="0" smtClean="0"/>
              <a:t>ignorancia; sino</a:t>
            </a:r>
            <a:r>
              <a:rPr lang="es-MX" sz="3200" dirty="0"/>
              <a:t>, como aquel que os llamó es santo, </a:t>
            </a:r>
            <a:r>
              <a:rPr lang="es-MX" sz="3200" u="sng" dirty="0"/>
              <a:t>sed también vosotros santos en toda vuestra manera de </a:t>
            </a:r>
            <a:r>
              <a:rPr lang="es-MX" sz="3200" u="sng" dirty="0" smtClean="0"/>
              <a:t>vivir</a:t>
            </a:r>
            <a:r>
              <a:rPr lang="es-MX" sz="3200" dirty="0" smtClean="0"/>
              <a:t>; porque </a:t>
            </a:r>
            <a:r>
              <a:rPr lang="es-MX" sz="3200" dirty="0"/>
              <a:t>escrito está: Sed santos, porque yo soy santo</a:t>
            </a:r>
            <a:r>
              <a:rPr lang="es-MX" sz="3200" dirty="0" smtClean="0"/>
              <a:t>.</a:t>
            </a:r>
            <a:r>
              <a:rPr lang="es-MX" sz="3200" dirty="0"/>
              <a:t> Y si invocáis por Padre a aquel que sin acepción de personas juzga según la obra de cada uno, </a:t>
            </a:r>
            <a:r>
              <a:rPr lang="es-MX" sz="3200" u="sng" dirty="0"/>
              <a:t>conducíos en temor todo el tiempo </a:t>
            </a:r>
            <a:r>
              <a:rPr lang="es-MX" sz="3200" dirty="0"/>
              <a:t>de vuestra peregrinación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44169" y="1412776"/>
            <a:ext cx="7655686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orden </a:t>
            </a:r>
            <a:r>
              <a:rPr lang="es-E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Dios </a:t>
            </a:r>
            <a:endParaRPr lang="es-E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 no a los deseos</a:t>
            </a:r>
          </a:p>
          <a:p>
            <a:pPr algn="ctr"/>
            <a:r>
              <a:rPr lang="es-ES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Del mundo</a:t>
            </a:r>
            <a:endParaRPr lang="es-E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548680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 smtClean="0"/>
              <a:t>2ª.  Juan 2:15,16.</a:t>
            </a:r>
          </a:p>
          <a:p>
            <a:endParaRPr lang="es-MX" sz="3600" dirty="0" smtClean="0"/>
          </a:p>
          <a:p>
            <a:r>
              <a:rPr lang="es-MX" sz="3600" dirty="0" smtClean="0"/>
              <a:t>No </a:t>
            </a:r>
            <a:r>
              <a:rPr lang="es-MX" sz="3600" dirty="0"/>
              <a:t>améis al mundo, ni las cosas que están en el mundo. Si alguno ama al mundo, el amor del Padre no está en </a:t>
            </a:r>
            <a:r>
              <a:rPr lang="es-MX" sz="3600" dirty="0" smtClean="0"/>
              <a:t>él. Porque </a:t>
            </a:r>
            <a:r>
              <a:rPr lang="es-MX" sz="3600" dirty="0"/>
              <a:t>todo lo que hay en el mundo, los </a:t>
            </a:r>
            <a:r>
              <a:rPr lang="es-MX" sz="3600" u="sng" dirty="0"/>
              <a:t>deseos de la carne, los deseos de los ojos, y la vanagloria de la vida</a:t>
            </a:r>
            <a:r>
              <a:rPr lang="es-MX" sz="3600" dirty="0"/>
              <a:t>, no proviene del Padre, sino del mundo.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dirty="0" smtClean="0"/>
              <a:t>“así como Cristo amó a la iglesia, y se entregó a sí mismo por ella,</a:t>
            </a:r>
            <a:r>
              <a:rPr lang="es-MX" baseline="30000" dirty="0" smtClean="0"/>
              <a:t> 26</a:t>
            </a:r>
            <a:r>
              <a:rPr lang="es-MX" dirty="0" smtClean="0"/>
              <a:t>para santificarla, habiéndola purificado en el lavamiento del agua por la palabra,</a:t>
            </a:r>
            <a:r>
              <a:rPr lang="es-MX" baseline="30000" dirty="0" smtClean="0"/>
              <a:t> 27</a:t>
            </a:r>
            <a:r>
              <a:rPr lang="es-MX" dirty="0" smtClean="0"/>
              <a:t>a fin de presentársela a sí mismo, una iglesia gloriosa, que no tuviese mancha ni arruga ni cosa semejante, sino que fuese santa y sin mancha.”</a:t>
            </a:r>
          </a:p>
          <a:p>
            <a:pPr algn="ctr">
              <a:buNone/>
            </a:pPr>
            <a:r>
              <a:rPr lang="es-MX" dirty="0" smtClean="0"/>
              <a:t>Efesios 4:25-27</a:t>
            </a:r>
          </a:p>
          <a:p>
            <a:pPr algn="ctr"/>
            <a:endParaRPr lang="es-MX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3707" y="1412776"/>
            <a:ext cx="8696611" cy="35086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viejo hombre </a:t>
            </a:r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está </a:t>
            </a:r>
            <a:endParaRPr lang="es-E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Viciado  (acostumbra a</a:t>
            </a:r>
          </a:p>
          <a:p>
            <a:pPr algn="ctr"/>
            <a:r>
              <a:rPr lang="es-E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Vivir como </a:t>
            </a:r>
            <a:r>
              <a:rPr lang="es-E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MUNDO)</a:t>
            </a:r>
            <a:endParaRPr lang="es-ES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692696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/>
              <a:t>Efesios 4:22,23</a:t>
            </a:r>
          </a:p>
          <a:p>
            <a:endParaRPr lang="es-MX" sz="4400" dirty="0"/>
          </a:p>
          <a:p>
            <a:r>
              <a:rPr lang="es-MX" sz="4400" dirty="0" smtClean="0"/>
              <a:t>En </a:t>
            </a:r>
            <a:r>
              <a:rPr lang="es-MX" sz="4400" dirty="0"/>
              <a:t>cuanto a la pasada manera de vivir, despojaos del viejo hombre, que </a:t>
            </a:r>
            <a:r>
              <a:rPr lang="es-MX" sz="4400" u="sng" dirty="0"/>
              <a:t>está viciado conforme a los deseos </a:t>
            </a:r>
            <a:r>
              <a:rPr lang="es-MX" sz="4400" u="sng" dirty="0" smtClean="0"/>
              <a:t>engañosos</a:t>
            </a:r>
            <a:r>
              <a:rPr lang="es-MX" sz="4400" dirty="0" smtClean="0"/>
              <a:t>, y </a:t>
            </a:r>
            <a:r>
              <a:rPr lang="es-MX" sz="4400" dirty="0"/>
              <a:t>renovaos en el espíritu de vuestra mente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94188" y="1412776"/>
            <a:ext cx="7755648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cristiano </a:t>
            </a:r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tiene </a:t>
            </a:r>
            <a:endParaRPr lang="es-E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 hacer morir lo que</a:t>
            </a:r>
          </a:p>
          <a:p>
            <a:pPr algn="ctr"/>
            <a:r>
              <a:rPr lang="es-E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Desea </a:t>
            </a:r>
            <a:r>
              <a:rPr lang="es-E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del MUNDO</a:t>
            </a:r>
            <a:endParaRPr lang="es-ES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548680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/>
              <a:t>Colosenses 3:5,6.</a:t>
            </a:r>
          </a:p>
          <a:p>
            <a:endParaRPr lang="es-MX" sz="4000" dirty="0"/>
          </a:p>
          <a:p>
            <a:r>
              <a:rPr lang="es-MX" sz="4000" dirty="0" smtClean="0"/>
              <a:t>Haced </a:t>
            </a:r>
            <a:r>
              <a:rPr lang="es-MX" sz="4000" dirty="0"/>
              <a:t>morir, pues, lo terrenal en vosotros: fornicación, impureza, pasiones desordenadas, malos deseos y avaricia, que es </a:t>
            </a:r>
            <a:r>
              <a:rPr lang="es-MX" sz="4000" dirty="0" smtClean="0"/>
              <a:t>idolatría; cosas </a:t>
            </a:r>
            <a:r>
              <a:rPr lang="es-MX" sz="4000" dirty="0"/>
              <a:t>por las cuales la ira de Dios viene sobre los hijos de desobediencia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61702" y="1412776"/>
            <a:ext cx="7420621" cy="37240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camino </a:t>
            </a:r>
            <a:r>
              <a:rPr lang="es-E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 cielo</a:t>
            </a:r>
            <a:endParaRPr lang="es-E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 camino para</a:t>
            </a:r>
          </a:p>
          <a:p>
            <a:pPr algn="ctr"/>
            <a:r>
              <a:rPr lang="es-E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 Santos</a:t>
            </a:r>
            <a:endParaRPr lang="es-ES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764704"/>
            <a:ext cx="78488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 smtClean="0"/>
              <a:t>Isaías 35:8</a:t>
            </a:r>
          </a:p>
          <a:p>
            <a:endParaRPr lang="es-MX" sz="4000" b="1" dirty="0" smtClean="0"/>
          </a:p>
          <a:p>
            <a:r>
              <a:rPr lang="es-MX" sz="4000" b="1" dirty="0" smtClean="0"/>
              <a:t>Y </a:t>
            </a:r>
            <a:r>
              <a:rPr lang="es-MX" sz="4000" b="1" dirty="0"/>
              <a:t>habrá allí calzada y camino, y será llamado Camino de Santidad; </a:t>
            </a:r>
            <a:r>
              <a:rPr lang="es-MX" sz="4000" b="1" u="sng" dirty="0"/>
              <a:t>no pasará inmundo por él</a:t>
            </a:r>
            <a:r>
              <a:rPr lang="es-MX" sz="4000" b="1" dirty="0"/>
              <a:t>, sino que él mismo estará con ellos; el que anduviere en este camino, por torpe que sea, no se extraviará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89712" y="1412776"/>
            <a:ext cx="8164606" cy="38164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modelo </a:t>
            </a:r>
            <a:r>
              <a:rPr lang="es-E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vida</a:t>
            </a:r>
            <a:endParaRPr lang="es-E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 Dios quiere para </a:t>
            </a:r>
          </a:p>
          <a:p>
            <a:pPr algn="ctr"/>
            <a:r>
              <a:rPr lang="es-E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nosotros </a:t>
            </a:r>
            <a:r>
              <a:rPr lang="es-E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 a la ANTIGUA.</a:t>
            </a:r>
            <a:endParaRPr lang="es-ES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692696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 smtClean="0"/>
              <a:t>Jeremías 6:16</a:t>
            </a:r>
          </a:p>
          <a:p>
            <a:endParaRPr lang="es-MX" sz="4000" b="1" dirty="0"/>
          </a:p>
          <a:p>
            <a:r>
              <a:rPr lang="es-MX" sz="4000" b="1" dirty="0" smtClean="0"/>
              <a:t>Así </a:t>
            </a:r>
            <a:r>
              <a:rPr lang="es-MX" sz="4000" b="1" dirty="0"/>
              <a:t>dijo Jehová: Paraos en los caminos, y mirad, y preguntad por </a:t>
            </a:r>
            <a:r>
              <a:rPr lang="es-MX" sz="4000" b="1" u="sng" dirty="0"/>
              <a:t>las sendas antiguas</a:t>
            </a:r>
            <a:r>
              <a:rPr lang="es-MX" sz="4000" b="1" dirty="0"/>
              <a:t>, cuál sea el buen camino, y andad por él, y hallaréis descanso para vuestra alma. Mas dijeron: No andaremos</a:t>
            </a:r>
            <a:r>
              <a:rPr lang="es-MX" sz="4000" dirty="0"/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78399" y="1412776"/>
            <a:ext cx="8387231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estándar </a:t>
            </a:r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calidad</a:t>
            </a:r>
            <a:endParaRPr lang="es-E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 la SANTIDAD</a:t>
            </a:r>
          </a:p>
          <a:p>
            <a:pPr algn="ctr"/>
            <a:r>
              <a:rPr lang="es-ES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Para los </a:t>
            </a:r>
            <a:r>
              <a:rPr lang="es-E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 ministran</a:t>
            </a:r>
            <a:endParaRPr lang="es-ES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548680"/>
            <a:ext cx="7920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 smtClean="0"/>
              <a:t>Éxodo 28:40-42</a:t>
            </a:r>
            <a:r>
              <a:rPr lang="es-MX" sz="3200" b="1" dirty="0"/>
              <a:t> </a:t>
            </a:r>
            <a:endParaRPr lang="es-MX" sz="3200" b="1" dirty="0" smtClean="0"/>
          </a:p>
          <a:p>
            <a:endParaRPr lang="es-MX" sz="3200" b="1" dirty="0"/>
          </a:p>
          <a:p>
            <a:r>
              <a:rPr lang="es-MX" sz="3200" b="1" dirty="0" smtClean="0"/>
              <a:t>Para </a:t>
            </a:r>
            <a:r>
              <a:rPr lang="es-MX" sz="3200" b="1" dirty="0"/>
              <a:t>los hijos de Aarón harás túnicas; también les harás cintos, y les harás tiaras para honra y hermosura.</a:t>
            </a:r>
          </a:p>
          <a:p>
            <a:r>
              <a:rPr lang="es-MX" sz="3200" b="1" dirty="0" smtClean="0"/>
              <a:t>Y </a:t>
            </a:r>
            <a:r>
              <a:rPr lang="es-MX" sz="3200" b="1" dirty="0"/>
              <a:t>con ellos vestirás a Aarón tu hermano, y a sus hijos con él; y los ungirás, y los consagrarás y santificarás, para que sean mis sacerdotes.</a:t>
            </a:r>
          </a:p>
          <a:p>
            <a:r>
              <a:rPr lang="es-MX" sz="3200" b="1" dirty="0" smtClean="0"/>
              <a:t>Y </a:t>
            </a:r>
            <a:r>
              <a:rPr lang="es-MX" sz="3200" b="1" dirty="0"/>
              <a:t>les harás calzoncillos de lino </a:t>
            </a:r>
            <a:r>
              <a:rPr lang="es-MX" sz="3200" b="1" u="sng" dirty="0"/>
              <a:t>para cubrir su desnudez; serán desde los lomos hasta los muslos.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052736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800" dirty="0" smtClean="0"/>
              <a:t>Levítico 19:2</a:t>
            </a:r>
          </a:p>
          <a:p>
            <a:pPr algn="just"/>
            <a:endParaRPr lang="es-MX" sz="4800" dirty="0"/>
          </a:p>
          <a:p>
            <a:pPr algn="just"/>
            <a:r>
              <a:rPr lang="es-MX" sz="4800" dirty="0" smtClean="0"/>
              <a:t>Habla </a:t>
            </a:r>
            <a:r>
              <a:rPr lang="es-MX" sz="4800" dirty="0"/>
              <a:t>a toda la congregación de los hijos de Israel, y diles: </a:t>
            </a:r>
            <a:r>
              <a:rPr lang="es-MX" sz="4800" u="sng" dirty="0"/>
              <a:t>Santos seréis, porque santo soy yo</a:t>
            </a:r>
            <a:r>
              <a:rPr lang="es-MX" sz="4800" dirty="0"/>
              <a:t> Jehová vuestro Dios.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8216" y="1412776"/>
            <a:ext cx="7847598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 limpiamos  </a:t>
            </a:r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 de </a:t>
            </a:r>
            <a:endParaRPr lang="es-E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dentro , lo de </a:t>
            </a:r>
          </a:p>
          <a:p>
            <a:pPr algn="ctr"/>
            <a:r>
              <a:rPr lang="es-ES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es-ES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fuera </a:t>
            </a:r>
            <a:r>
              <a:rPr lang="es-E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será limpio.</a:t>
            </a:r>
            <a:endParaRPr lang="es-ES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908720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800" dirty="0" smtClean="0"/>
              <a:t>Mateo 23:26</a:t>
            </a:r>
          </a:p>
          <a:p>
            <a:endParaRPr lang="es-MX" sz="4800" dirty="0" smtClean="0"/>
          </a:p>
          <a:p>
            <a:r>
              <a:rPr lang="es-MX" sz="4800" dirty="0" smtClean="0"/>
              <a:t>¡</a:t>
            </a:r>
            <a:r>
              <a:rPr lang="es-MX" sz="4800" dirty="0"/>
              <a:t>Fariseo ciego! Limpia primero lo de dentro del vaso y del plato, </a:t>
            </a:r>
            <a:r>
              <a:rPr lang="es-MX" sz="4800" u="sng" dirty="0"/>
              <a:t>para que también lo de fuera sea limpio</a:t>
            </a:r>
            <a:r>
              <a:rPr lang="es-MX" sz="4800" dirty="0"/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84589" y="1412776"/>
            <a:ext cx="8374858" cy="37240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ropa </a:t>
            </a:r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 una señal </a:t>
            </a:r>
            <a:endParaRPr lang="es-E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Exterior de la identidad</a:t>
            </a:r>
          </a:p>
          <a:p>
            <a:pPr algn="ctr"/>
            <a:r>
              <a:rPr lang="es-E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interior</a:t>
            </a:r>
            <a:r>
              <a:rPr lang="es-E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la persona</a:t>
            </a:r>
            <a:endParaRPr lang="es-ES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692696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800" dirty="0" smtClean="0"/>
              <a:t>Proverbios 23:7</a:t>
            </a:r>
          </a:p>
          <a:p>
            <a:endParaRPr lang="es-MX" sz="4800" dirty="0"/>
          </a:p>
          <a:p>
            <a:r>
              <a:rPr lang="es-MX" sz="4800" dirty="0" smtClean="0"/>
              <a:t>Porque </a:t>
            </a:r>
            <a:r>
              <a:rPr lang="es-MX" sz="4800" dirty="0"/>
              <a:t>cual es su pensamiento en su corazón, tal es </a:t>
            </a:r>
            <a:r>
              <a:rPr lang="es-MX" sz="4800" dirty="0" smtClean="0"/>
              <a:t>él………….</a:t>
            </a:r>
            <a:endParaRPr lang="es-MX" sz="4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10905" y="1412776"/>
            <a:ext cx="6722225" cy="37240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Preguntas </a:t>
            </a:r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 </a:t>
            </a:r>
            <a:endParaRPr lang="es-E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debemos</a:t>
            </a:r>
          </a:p>
          <a:p>
            <a:pPr algn="ctr"/>
            <a:r>
              <a:rPr lang="es-E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hacernos</a:t>
            </a:r>
            <a:endParaRPr lang="es-ES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476672"/>
            <a:ext cx="78488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/>
              <a:t>¿Qué dice su ropa de usted?</a:t>
            </a:r>
          </a:p>
          <a:p>
            <a:pPr algn="ctr"/>
            <a:r>
              <a:rPr lang="es-MX" sz="5400" dirty="0" smtClean="0"/>
              <a:t>¿Qué dice una minifalda?</a:t>
            </a:r>
          </a:p>
          <a:p>
            <a:pPr algn="ctr"/>
            <a:r>
              <a:rPr lang="es-MX" sz="5400" dirty="0" smtClean="0"/>
              <a:t>¿Qué dice la ropa translúcida?</a:t>
            </a:r>
          </a:p>
          <a:p>
            <a:pPr algn="ctr"/>
            <a:r>
              <a:rPr lang="es-MX" sz="5400" dirty="0" smtClean="0"/>
              <a:t>¿Qué dice un escote?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836712"/>
            <a:ext cx="748883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 smtClean="0"/>
              <a:t>¿Qué dicen las ropas que revelan el cuerpo?</a:t>
            </a:r>
          </a:p>
          <a:p>
            <a:pPr algn="ctr"/>
            <a:r>
              <a:rPr lang="es-MX" sz="4400" b="1" dirty="0" smtClean="0"/>
              <a:t>¿Qué dice la ropa muy pegada?</a:t>
            </a:r>
          </a:p>
          <a:p>
            <a:pPr algn="ctr"/>
            <a:r>
              <a:rPr lang="es-MX" sz="4400" b="1" dirty="0" smtClean="0"/>
              <a:t>¿Qué dicen las ropas sensuales?</a:t>
            </a:r>
          </a:p>
          <a:p>
            <a:pPr algn="ctr"/>
            <a:r>
              <a:rPr lang="es-MX" sz="4400" b="1" dirty="0" smtClean="0"/>
              <a:t>¿Qué dice una ropa interior ala vista?</a:t>
            </a:r>
          </a:p>
          <a:p>
            <a:endParaRPr lang="es-MX" sz="36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72741" y="1412776"/>
            <a:ext cx="7990259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 que revelamos por fuera mustra la</a:t>
            </a:r>
          </a:p>
          <a:p>
            <a:pPr algn="ctr"/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Santidad de adentro </a:t>
            </a:r>
            <a:endParaRPr lang="es-ES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836712"/>
            <a:ext cx="7056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/>
              <a:t>1ª. Pedro 3:3</a:t>
            </a:r>
            <a:endParaRPr lang="es-MX" sz="4800" dirty="0"/>
          </a:p>
          <a:p>
            <a:endParaRPr lang="es-MX" sz="4800" dirty="0" smtClean="0"/>
          </a:p>
          <a:p>
            <a:r>
              <a:rPr lang="es-MX" sz="4800" dirty="0" smtClean="0"/>
              <a:t>Vuestro </a:t>
            </a:r>
            <a:r>
              <a:rPr lang="es-MX" sz="4800" dirty="0"/>
              <a:t>atavío </a:t>
            </a:r>
            <a:r>
              <a:rPr lang="es-MX" sz="4800" u="sng" dirty="0"/>
              <a:t>no sea el externo</a:t>
            </a:r>
            <a:r>
              <a:rPr lang="es-MX" sz="4800" dirty="0"/>
              <a:t> de peinados ostentosos, de adornos de oro o de vestidos lujosos,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23528" y="228600"/>
            <a:ext cx="8424936" cy="7632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b="1" dirty="0" smtClean="0"/>
              <a:t> </a:t>
            </a:r>
            <a:r>
              <a:rPr lang="es-MX" sz="4800" b="1" dirty="0" smtClean="0">
                <a:hlinkClick r:id="rId2" action="ppaction://hlinkfile"/>
              </a:rPr>
              <a:t>Deuteronomio 22:5</a:t>
            </a:r>
            <a:r>
              <a:rPr lang="es-MX" sz="4800" b="1" dirty="0" smtClean="0"/>
              <a:t>:</a:t>
            </a:r>
            <a:r>
              <a:rPr lang="es-MX" sz="4800" dirty="0" smtClean="0"/>
              <a:t> </a:t>
            </a:r>
          </a:p>
          <a:p>
            <a:r>
              <a:rPr lang="es-MX" sz="4400" dirty="0" smtClean="0"/>
              <a:t>No vestirá la mujer traje de hombre, ni el hombre vestirá ropa de mujer; </a:t>
            </a:r>
            <a:r>
              <a:rPr lang="es-MX" sz="4400" u="sng" dirty="0" smtClean="0"/>
              <a:t>porque abominación </a:t>
            </a:r>
            <a:r>
              <a:rPr lang="es-MX" sz="4400" dirty="0" smtClean="0"/>
              <a:t>es a Jehová tu Dios cualquiera que esto hace.</a:t>
            </a:r>
          </a:p>
          <a:p>
            <a:endParaRPr lang="es-MX" sz="4400" dirty="0" smtClean="0"/>
          </a:p>
          <a:p>
            <a:r>
              <a:rPr lang="es-MX" sz="4400" dirty="0" smtClean="0"/>
              <a:t>· Este es el principio de la confucion de sexos  </a:t>
            </a:r>
          </a:p>
          <a:p>
            <a:r>
              <a:rPr lang="es-MX" sz="3600" dirty="0" smtClean="0"/>
              <a:t/>
            </a:r>
            <a:br>
              <a:rPr lang="es-MX" sz="3600" dirty="0" smtClean="0"/>
            </a:br>
            <a:endParaRPr lang="es-MX" sz="3600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15209" y="980728"/>
            <a:ext cx="7513595" cy="39857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Dios</a:t>
            </a:r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ama la </a:t>
            </a:r>
            <a:endParaRPr lang="es-E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Obediencia</a:t>
            </a:r>
            <a:endParaRPr lang="es-ES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692696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b="1" dirty="0" smtClean="0"/>
              <a:t>1ª. Timoteo 2:9</a:t>
            </a:r>
          </a:p>
          <a:p>
            <a:endParaRPr lang="es-MX" sz="4400" b="1" dirty="0"/>
          </a:p>
          <a:p>
            <a:r>
              <a:rPr lang="es-MX" sz="4400" b="1" dirty="0" smtClean="0"/>
              <a:t>Asimismo </a:t>
            </a:r>
            <a:r>
              <a:rPr lang="es-MX" sz="4400" b="1" dirty="0"/>
              <a:t>que las mujeres se atavíen de ropa decorosa, con pudor y modestia; no con peinado ostentoso, ni oro, ni perlas, ni vestidos costosos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2194" y="1412776"/>
            <a:ext cx="8359661" cy="37240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santidad  </a:t>
            </a:r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del</a:t>
            </a:r>
            <a:endParaRPr lang="es-E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Matrimonio es</a:t>
            </a:r>
          </a:p>
          <a:p>
            <a:pPr algn="ctr"/>
            <a:r>
              <a:rPr lang="es-E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responsabilidad</a:t>
            </a:r>
            <a:r>
              <a:rPr lang="es-E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del varón</a:t>
            </a:r>
            <a:endParaRPr lang="es-ES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548680"/>
            <a:ext cx="784887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b="1" dirty="0" smtClean="0"/>
              <a:t> </a:t>
            </a:r>
            <a:r>
              <a:rPr lang="es-MX" sz="6000" b="1" dirty="0" smtClean="0">
                <a:hlinkClick r:id="rId2" action="ppaction://hlinkfile"/>
              </a:rPr>
              <a:t>1 Tesalonicenses 4:4</a:t>
            </a:r>
            <a:r>
              <a:rPr lang="es-MX" sz="6000" b="1" dirty="0" smtClean="0"/>
              <a:t>:</a:t>
            </a:r>
            <a:r>
              <a:rPr lang="es-MX" sz="6600" dirty="0" smtClean="0"/>
              <a:t> que cada uno de vosotros </a:t>
            </a:r>
            <a:r>
              <a:rPr lang="es-MX" sz="6600" b="1" dirty="0" smtClean="0"/>
              <a:t>SEPA TENER</a:t>
            </a:r>
            <a:r>
              <a:rPr lang="es-MX" sz="6600" dirty="0" smtClean="0"/>
              <a:t> su propia esposa en santidad y honor; </a:t>
            </a:r>
            <a:br>
              <a:rPr lang="es-MX" sz="6600" dirty="0" smtClean="0"/>
            </a:br>
            <a:endParaRPr lang="es-MX" sz="6600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Los  pecados mas comunes en la biblia.</a:t>
            </a:r>
            <a:br>
              <a:rPr lang="es-MX" dirty="0" smtClean="0"/>
            </a:b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 </a:t>
            </a:r>
            <a:r>
              <a:rPr lang="es-MX" sz="3892" dirty="0" smtClean="0"/>
              <a:t>La lana (dinero, ambición, materialismo)</a:t>
            </a:r>
          </a:p>
          <a:p>
            <a:pPr>
              <a:buNone/>
            </a:pPr>
            <a:r>
              <a:rPr lang="es-MX" sz="3892" dirty="0" smtClean="0"/>
              <a:t/>
            </a:r>
            <a:br>
              <a:rPr lang="es-MX" sz="3892" dirty="0" smtClean="0"/>
            </a:br>
            <a:r>
              <a:rPr lang="es-MX" sz="3892" dirty="0" smtClean="0"/>
              <a:t> La fama (poder, importancia, popularidad, egocentrismo)</a:t>
            </a:r>
          </a:p>
          <a:p>
            <a:pPr>
              <a:buNone/>
            </a:pPr>
            <a:r>
              <a:rPr lang="es-MX" sz="3892" dirty="0" smtClean="0"/>
              <a:t/>
            </a:r>
            <a:br>
              <a:rPr lang="es-MX" sz="3892" dirty="0" smtClean="0"/>
            </a:br>
            <a:r>
              <a:rPr lang="es-MX" sz="3892" dirty="0" smtClean="0"/>
              <a:t> La dama (problemas de inmoralidad, fornicación, adulterio)</a:t>
            </a:r>
            <a:br>
              <a:rPr lang="es-MX" sz="3892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• Usted puede vivir en santidad y tener una vida de esperanza en obediencia a Dios por habernos salvado (Hebreos 12:1-3)</a:t>
            </a:r>
          </a:p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• Dios ordena sin opción y espera específicamente que vivamos en santidad (Levítico 11:44, 1ª. Pedro 1:13-18)</a:t>
            </a:r>
            <a:br>
              <a:rPr lang="es-MX" dirty="0" smtClean="0"/>
            </a:br>
            <a:endParaRPr lang="es-ES_tradn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• </a:t>
            </a:r>
            <a:r>
              <a:rPr lang="es-MX" sz="4000" dirty="0" smtClean="0"/>
              <a:t>Ser santo , estar separado del pecado y por tanto, consagrado al servicio de  Dios.</a:t>
            </a:r>
          </a:p>
          <a:p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>• La santidad y la moralidad no es para salvación, sino porque al ser salvo se debe vivir una vida de santidad.</a:t>
            </a:r>
            <a:br>
              <a:rPr lang="es-MX" sz="4000" dirty="0" smtClean="0"/>
            </a:br>
            <a:endParaRPr lang="es-ES_tradnl" sz="40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• </a:t>
            </a:r>
            <a:r>
              <a:rPr lang="es-MX" sz="4000" dirty="0" smtClean="0"/>
              <a:t>Los que tienen éxito en la vida cristiana y entran en el cielo no son los que dicen ser cristianos, sino los que viven una vida santa porque son cristianos”.</a:t>
            </a:r>
          </a:p>
          <a:p>
            <a:r>
              <a:rPr lang="es-MX" sz="4000" dirty="0" smtClean="0"/>
              <a:t>No solo declere ser </a:t>
            </a:r>
            <a:r>
              <a:rPr lang="es-MX" sz="4000" dirty="0" smtClean="0"/>
              <a:t>cristiano </a:t>
            </a:r>
            <a:r>
              <a:rPr lang="es-MX" sz="4000" dirty="0" smtClean="0"/>
              <a:t>, </a:t>
            </a:r>
            <a:r>
              <a:rPr lang="es-MX" sz="4757" cap="all" dirty="0" smtClean="0"/>
              <a:t>mejor viva como cristiano .</a:t>
            </a:r>
            <a:br>
              <a:rPr lang="es-MX" sz="4757" cap="all" dirty="0" smtClean="0"/>
            </a:br>
            <a:endParaRPr lang="es-ES_tradnl" sz="4757" cap="all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692696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/>
              <a:t>Romanos 5:19</a:t>
            </a:r>
          </a:p>
          <a:p>
            <a:endParaRPr lang="es-MX" sz="4400" dirty="0" smtClean="0"/>
          </a:p>
          <a:p>
            <a:r>
              <a:rPr lang="es-MX" sz="4400" dirty="0" smtClean="0"/>
              <a:t>Porque </a:t>
            </a:r>
            <a:r>
              <a:rPr lang="es-MX" sz="4400" dirty="0"/>
              <a:t>así como por la desobediencia de un hombre los muchos fueron constituidos pecadores, así también por la obediencia de uno, los muchos serán constituidos justos.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4207" y="1268760"/>
            <a:ext cx="8295604" cy="33393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Vestirnos </a:t>
            </a:r>
            <a:r>
              <a:rPr lang="es-E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del </a:t>
            </a:r>
            <a:endParaRPr lang="es-ES" sz="4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Nuevo Hombre</a:t>
            </a:r>
            <a:endParaRPr lang="es-E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99592" y="1124744"/>
            <a:ext cx="734481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/>
              <a:t>Efesios 4:24</a:t>
            </a:r>
          </a:p>
          <a:p>
            <a:endParaRPr lang="es-MX" sz="4400" dirty="0"/>
          </a:p>
          <a:p>
            <a:r>
              <a:rPr lang="es-MX" sz="4400" dirty="0" smtClean="0"/>
              <a:t>y </a:t>
            </a:r>
            <a:r>
              <a:rPr lang="es-MX" sz="4400" dirty="0"/>
              <a:t>vestíos del </a:t>
            </a:r>
            <a:r>
              <a:rPr lang="es-MX" sz="4400" b="1" dirty="0"/>
              <a:t>NUEVO</a:t>
            </a:r>
            <a:r>
              <a:rPr lang="es-MX" sz="4400" dirty="0"/>
              <a:t> hombre, creado según Dios en la justicia y santidad de la verdad. </a:t>
            </a:r>
            <a:br>
              <a:rPr lang="es-MX" sz="4400" dirty="0"/>
            </a:br>
            <a:r>
              <a:rPr lang="es-MX" sz="4400" dirty="0" smtClean="0"/>
              <a:t/>
            </a:r>
            <a:br>
              <a:rPr lang="es-MX" sz="4400" dirty="0" smtClean="0"/>
            </a:br>
            <a:endParaRPr lang="es-MX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7670" y="642918"/>
            <a:ext cx="8246296" cy="54014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Santidad </a:t>
            </a:r>
          </a:p>
          <a:p>
            <a:pPr algn="ctr"/>
            <a:r>
              <a:rPr lang="es-E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 un Asunto</a:t>
            </a:r>
          </a:p>
          <a:p>
            <a:pPr algn="ctr"/>
            <a:r>
              <a:rPr lang="es-E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Interior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5400" dirty="0" smtClean="0"/>
              <a:t>“Cuida tu mente más que nada en el mundo,</a:t>
            </a:r>
          </a:p>
          <a:p>
            <a:pPr algn="ctr">
              <a:buNone/>
            </a:pPr>
            <a:r>
              <a:rPr lang="es-MX" sz="5400" dirty="0" smtClean="0"/>
              <a:t>porque es fuente de vida.”</a:t>
            </a:r>
          </a:p>
          <a:p>
            <a:pPr algn="ctr">
              <a:buNone/>
            </a:pPr>
            <a:endParaRPr lang="es-MX" sz="5400" dirty="0" smtClean="0"/>
          </a:p>
          <a:p>
            <a:pPr algn="ctr">
              <a:buNone/>
            </a:pPr>
            <a:r>
              <a:rPr lang="es-MX" sz="5400" dirty="0" smtClean="0"/>
              <a:t>Proverbios 4:23 DHH</a:t>
            </a:r>
            <a:endParaRPr lang="es-MX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746</TotalTime>
  <Words>1629</Words>
  <Application>Microsoft Office PowerPoint</Application>
  <PresentationFormat>Presentación en pantalla (4:3)</PresentationFormat>
  <Paragraphs>141</Paragraphs>
  <Slides>46</Slides>
  <Notes>3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Viajes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Los  pecados mas comunes en la biblia.  </vt:lpstr>
      <vt:lpstr>Diapositiva 44</vt:lpstr>
      <vt:lpstr>Diapositiva 45</vt:lpstr>
      <vt:lpstr>Diapositiva 46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Iglesia La Mision</dc:creator>
  <cp:lastModifiedBy>ELIAS  PAEZ DE LA CERDA</cp:lastModifiedBy>
  <cp:revision>22</cp:revision>
  <dcterms:created xsi:type="dcterms:W3CDTF">2016-07-10T13:45:18Z</dcterms:created>
  <dcterms:modified xsi:type="dcterms:W3CDTF">2016-07-10T13:58:58Z</dcterms:modified>
</cp:coreProperties>
</file>