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1" r:id="rId2"/>
    <p:sldId id="263" r:id="rId3"/>
    <p:sldId id="258" r:id="rId4"/>
    <p:sldId id="262" r:id="rId5"/>
    <p:sldId id="257" r:id="rId6"/>
    <p:sldId id="259" r:id="rId7"/>
    <p:sldId id="260" r:id="rId8"/>
    <p:sldId id="264" r:id="rId9"/>
    <p:sldId id="266" r:id="rId10"/>
    <p:sldId id="265" r:id="rId11"/>
    <p:sldId id="267" r:id="rId12"/>
    <p:sldId id="268" r:id="rId13"/>
    <p:sldId id="269" r:id="rId14"/>
    <p:sldId id="270" r:id="rId15"/>
    <p:sldId id="271" r:id="rId16"/>
    <p:sldId id="272" r:id="rId17"/>
    <p:sldId id="273" r:id="rId18"/>
    <p:sldId id="274" r:id="rId19"/>
    <p:sldId id="276" r:id="rId20"/>
    <p:sldId id="275" r:id="rId21"/>
    <p:sldId id="278" r:id="rId22"/>
    <p:sldId id="279" r:id="rId23"/>
    <p:sldId id="281" r:id="rId24"/>
    <p:sldId id="280" r:id="rId25"/>
    <p:sldId id="282" r:id="rId26"/>
  </p:sldIdLst>
  <p:sldSz cx="9144000" cy="6858000" type="screen4x3"/>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198" autoAdjust="0"/>
  </p:normalViewPr>
  <p:slideViewPr>
    <p:cSldViewPr>
      <p:cViewPr varScale="1">
        <p:scale>
          <a:sx n="69" d="100"/>
          <a:sy n="69" d="100"/>
        </p:scale>
        <p:origin x="-111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93329-A0EC-4CCE-A916-B86DEA3D7045}" type="datetimeFigureOut">
              <a:rPr lang="es-US" smtClean="0"/>
              <a:pPr/>
              <a:t>9/8/2011</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87A51-CE09-44D5-80E8-B97AA544BB16}"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C7E178FE-225D-48F2-9127-C043F8256565}" type="slidenum">
              <a:rPr lang="es-MX" smtClean="0"/>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11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12</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13</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14</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15</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16</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17</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18</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7B8E4CBD-8CED-47E9-8EB8-7A689B046CBB}" type="slidenum">
              <a:rPr lang="es-MX" smtClean="0"/>
              <a:pPr/>
              <a:t>19</a:t>
            </a:fld>
            <a:endParaRPr lang="es-MX"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2</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20</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21</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22</a:t>
            </a:fld>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23</a:t>
            </a:fld>
            <a:endParaRPr 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24</a:t>
            </a:fld>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25</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1A087A51-CE09-44D5-80E8-B97AA544BB16}" type="slidenum">
              <a:rPr lang="es-MX" smtClean="0"/>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082A5C71-1EFD-40E5-8018-0ECDE6A1A0ED}" type="datetimeFigureOut">
              <a:rPr lang="es-US" smtClean="0"/>
              <a:pPr/>
              <a:t>9/8/2011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0A4FB39-A9C5-4D0C-9D9E-DE4B4039E1FA}" type="slidenum">
              <a:rPr lang="es-MX" smtClean="0"/>
              <a:pPr/>
              <a:t>‹Nº›</a:t>
            </a:fld>
            <a:endParaRPr lang="es-MX"/>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82A5C71-1EFD-40E5-8018-0ECDE6A1A0ED}" type="datetimeFigureOut">
              <a:rPr lang="es-US" smtClean="0"/>
              <a:pPr/>
              <a:t>9/8/2011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0A4FB39-A9C5-4D0C-9D9E-DE4B4039E1FA}" type="slidenum">
              <a:rPr lang="es-MX" smtClean="0"/>
              <a:pPr/>
              <a:t>‹Nº›</a:t>
            </a:fld>
            <a:endParaRPr lang="es-MX"/>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82A5C71-1EFD-40E5-8018-0ECDE6A1A0ED}" type="datetimeFigureOut">
              <a:rPr lang="es-US" smtClean="0"/>
              <a:pPr/>
              <a:t>9/8/2011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0A4FB39-A9C5-4D0C-9D9E-DE4B4039E1FA}" type="slidenum">
              <a:rPr lang="es-MX" smtClean="0"/>
              <a:pPr/>
              <a:t>‹Nº›</a:t>
            </a:fld>
            <a:endParaRPr lang="es-MX"/>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82A5C71-1EFD-40E5-8018-0ECDE6A1A0ED}" type="datetimeFigureOut">
              <a:rPr lang="es-US" smtClean="0"/>
              <a:pPr/>
              <a:t>9/8/2011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0A4FB39-A9C5-4D0C-9D9E-DE4B4039E1FA}" type="slidenum">
              <a:rPr lang="es-MX" smtClean="0"/>
              <a:pPr/>
              <a:t>‹Nº›</a:t>
            </a:fld>
            <a:endParaRPr lang="es-MX"/>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2A5C71-1EFD-40E5-8018-0ECDE6A1A0ED}" type="datetimeFigureOut">
              <a:rPr lang="es-US" smtClean="0"/>
              <a:pPr/>
              <a:t>9/8/2011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0A4FB39-A9C5-4D0C-9D9E-DE4B4039E1FA}" type="slidenum">
              <a:rPr lang="es-MX" smtClean="0"/>
              <a:pPr/>
              <a:t>‹Nº›</a:t>
            </a:fld>
            <a:endParaRPr lang="es-MX"/>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082A5C71-1EFD-40E5-8018-0ECDE6A1A0ED}" type="datetimeFigureOut">
              <a:rPr lang="es-US" smtClean="0"/>
              <a:pPr/>
              <a:t>9/8/2011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0A4FB39-A9C5-4D0C-9D9E-DE4B4039E1FA}" type="slidenum">
              <a:rPr lang="es-MX" smtClean="0"/>
              <a:pPr/>
              <a:t>‹Nº›</a:t>
            </a:fld>
            <a:endParaRPr lang="es-MX"/>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082A5C71-1EFD-40E5-8018-0ECDE6A1A0ED}" type="datetimeFigureOut">
              <a:rPr lang="es-US" smtClean="0"/>
              <a:pPr/>
              <a:t>9/8/2011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0A4FB39-A9C5-4D0C-9D9E-DE4B4039E1FA}" type="slidenum">
              <a:rPr lang="es-MX" smtClean="0"/>
              <a:pPr/>
              <a:t>‹Nº›</a:t>
            </a:fld>
            <a:endParaRPr lang="es-MX"/>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082A5C71-1EFD-40E5-8018-0ECDE6A1A0ED}" type="datetimeFigureOut">
              <a:rPr lang="es-US" smtClean="0"/>
              <a:pPr/>
              <a:t>9/8/2011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0A4FB39-A9C5-4D0C-9D9E-DE4B4039E1FA}" type="slidenum">
              <a:rPr lang="es-MX" smtClean="0"/>
              <a:pPr/>
              <a:t>‹Nº›</a:t>
            </a:fld>
            <a:endParaRPr lang="es-MX"/>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A5C71-1EFD-40E5-8018-0ECDE6A1A0ED}" type="datetimeFigureOut">
              <a:rPr lang="es-US" smtClean="0"/>
              <a:pPr/>
              <a:t>9/8/2011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0A4FB39-A9C5-4D0C-9D9E-DE4B4039E1FA}" type="slidenum">
              <a:rPr lang="es-MX" smtClean="0"/>
              <a:pPr/>
              <a:t>‹Nº›</a:t>
            </a:fld>
            <a:endParaRPr lang="es-MX"/>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A5C71-1EFD-40E5-8018-0ECDE6A1A0ED}" type="datetimeFigureOut">
              <a:rPr lang="es-US" smtClean="0"/>
              <a:pPr/>
              <a:t>9/8/2011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0A4FB39-A9C5-4D0C-9D9E-DE4B4039E1FA}" type="slidenum">
              <a:rPr lang="es-MX" smtClean="0"/>
              <a:pPr/>
              <a:t>‹Nº›</a:t>
            </a:fld>
            <a:endParaRPr lang="es-MX"/>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A5C71-1EFD-40E5-8018-0ECDE6A1A0ED}" type="datetimeFigureOut">
              <a:rPr lang="es-US" smtClean="0"/>
              <a:pPr/>
              <a:t>9/8/2011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0A4FB39-A9C5-4D0C-9D9E-DE4B4039E1FA}" type="slidenum">
              <a:rPr lang="es-MX" smtClean="0"/>
              <a:pPr/>
              <a:t>‹Nº›</a:t>
            </a:fld>
            <a:endParaRPr lang="es-MX"/>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A5C71-1EFD-40E5-8018-0ECDE6A1A0ED}" type="datetimeFigureOut">
              <a:rPr lang="es-US" smtClean="0"/>
              <a:pPr/>
              <a:t>9/8/2011</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4FB39-A9C5-4D0C-9D9E-DE4B4039E1FA}"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1"/>
          <a:tileRect/>
        </a:gradFill>
        <a:effectLst/>
      </p:bgPr>
    </p:bg>
    <p:spTree>
      <p:nvGrpSpPr>
        <p:cNvPr id="1" name=""/>
        <p:cNvGrpSpPr/>
        <p:nvPr/>
      </p:nvGrpSpPr>
      <p:grpSpPr>
        <a:xfrm>
          <a:off x="0" y="0"/>
          <a:ext cx="0" cy="0"/>
          <a:chOff x="0" y="0"/>
          <a:chExt cx="0" cy="0"/>
        </a:xfrm>
      </p:grpSpPr>
      <p:pic>
        <p:nvPicPr>
          <p:cNvPr id="10242" name="Picture 2" descr="http://www.marriage--advice.com/images/marriage.jpg"/>
          <p:cNvPicPr>
            <a:picLocks noChangeAspect="1" noChangeArrowheads="1"/>
          </p:cNvPicPr>
          <p:nvPr/>
        </p:nvPicPr>
        <p:blipFill>
          <a:blip r:embed="rId3" cstate="print"/>
          <a:srcRect/>
          <a:stretch>
            <a:fillRect/>
          </a:stretch>
        </p:blipFill>
        <p:spPr bwMode="auto">
          <a:xfrm>
            <a:off x="304800" y="1447800"/>
            <a:ext cx="4876800" cy="5105400"/>
          </a:xfrm>
          <a:prstGeom prst="rect">
            <a:avLst/>
          </a:prstGeom>
          <a:noFill/>
          <a:effectLst>
            <a:softEdge rad="635000"/>
          </a:effectLst>
        </p:spPr>
      </p:pic>
      <p:pic>
        <p:nvPicPr>
          <p:cNvPr id="2050" name="Picture 2" descr="http://wei.secstate.wa.gov/clallam/marriagelicenses/PublishingImages/GeneralMarriageLicenseInformation.bmp"/>
          <p:cNvPicPr>
            <a:picLocks noChangeAspect="1" noChangeArrowheads="1"/>
          </p:cNvPicPr>
          <p:nvPr/>
        </p:nvPicPr>
        <p:blipFill>
          <a:blip r:embed="rId4" cstate="print"/>
          <a:srcRect/>
          <a:stretch>
            <a:fillRect/>
          </a:stretch>
        </p:blipFill>
        <p:spPr bwMode="auto">
          <a:xfrm>
            <a:off x="5029200" y="1066800"/>
            <a:ext cx="3352800" cy="3886200"/>
          </a:xfrm>
          <a:prstGeom prst="rect">
            <a:avLst/>
          </a:prstGeom>
          <a:noFill/>
          <a:effectLst>
            <a:softEdge rad="635000"/>
          </a:effectLst>
        </p:spPr>
      </p:pic>
      <p:sp>
        <p:nvSpPr>
          <p:cNvPr id="11" name="TextBox 10"/>
          <p:cNvSpPr txBox="1"/>
          <p:nvPr/>
        </p:nvSpPr>
        <p:spPr>
          <a:xfrm>
            <a:off x="533400" y="457200"/>
            <a:ext cx="914400" cy="769441"/>
          </a:xfrm>
          <a:prstGeom prst="rect">
            <a:avLst/>
          </a:prstGeom>
          <a:noFill/>
        </p:spPr>
        <p:txBody>
          <a:bodyPr wrap="square" rtlCol="0">
            <a:spAutoFit/>
          </a:bodyPr>
          <a:lstStyle/>
          <a:p>
            <a:endParaRPr lang="es-MX" sz="1600" b="1" dirty="0" smtClean="0">
              <a:blipFill>
                <a:blip r:embed="rId5"/>
                <a:tile tx="0" ty="0" sx="100000" sy="100000" flip="none" algn="tl"/>
              </a:blipFill>
              <a:effectLst>
                <a:glow rad="63500">
                  <a:schemeClr val="accent6">
                    <a:satMod val="175000"/>
                    <a:alpha val="40000"/>
                  </a:schemeClr>
                </a:glow>
                <a:outerShdw blurRad="38100" dist="38100" dir="2700000" algn="tl">
                  <a:srgbClr val="000000">
                    <a:alpha val="43137"/>
                  </a:srgbClr>
                </a:outerShdw>
              </a:effectLst>
              <a:latin typeface="Palatino Linotype" pitchFamily="18" charset="0"/>
            </a:endParaRPr>
          </a:p>
          <a:p>
            <a:r>
              <a:rPr lang="es-MX" sz="2800" b="1" dirty="0" smtClean="0">
                <a:blipFill>
                  <a:blip r:embed="rId5"/>
                  <a:tile tx="0" ty="0" sx="100000" sy="100000" flip="none" algn="tl"/>
                </a:blipFill>
                <a:effectLst>
                  <a:glow rad="63500">
                    <a:schemeClr val="accent6">
                      <a:satMod val="175000"/>
                      <a:alpha val="40000"/>
                    </a:schemeClr>
                  </a:glow>
                  <a:outerShdw blurRad="38100" dist="38100" dir="2700000" algn="tl">
                    <a:srgbClr val="000000">
                      <a:alpha val="43137"/>
                    </a:srgbClr>
                  </a:outerShdw>
                </a:effectLst>
                <a:latin typeface="Bradley Hand ITC" pitchFamily="66" charset="0"/>
              </a:rPr>
              <a:t>Del</a:t>
            </a:r>
            <a:r>
              <a:rPr lang="es-MX" sz="1600" b="1" dirty="0" smtClean="0">
                <a:blipFill>
                  <a:blip r:embed="rId5"/>
                  <a:tile tx="0" ty="0" sx="100000" sy="100000" flip="none" algn="tl"/>
                </a:blipFill>
                <a:effectLst>
                  <a:glow rad="63500">
                    <a:schemeClr val="accent6">
                      <a:satMod val="175000"/>
                      <a:alpha val="40000"/>
                    </a:schemeClr>
                  </a:glow>
                  <a:outerShdw blurRad="38100" dist="38100" dir="2700000" algn="tl">
                    <a:srgbClr val="000000">
                      <a:alpha val="43137"/>
                    </a:srgbClr>
                  </a:outerShdw>
                </a:effectLst>
                <a:latin typeface="Palatino Linotype" pitchFamily="18" charset="0"/>
              </a:rPr>
              <a:t> </a:t>
            </a:r>
            <a:r>
              <a:rPr lang="es-MX" b="1" dirty="0" smtClean="0">
                <a:blipFill>
                  <a:blip r:embed="rId5"/>
                  <a:tile tx="0" ty="0" sx="100000" sy="100000" flip="none" algn="tl"/>
                </a:blipFill>
                <a:effectLst>
                  <a:glow rad="63500">
                    <a:schemeClr val="accent6">
                      <a:satMod val="175000"/>
                      <a:alpha val="40000"/>
                    </a:schemeClr>
                  </a:glow>
                  <a:outerShdw blurRad="38100" dist="38100" dir="2700000" algn="tl">
                    <a:srgbClr val="000000">
                      <a:alpha val="43137"/>
                    </a:srgbClr>
                  </a:outerShdw>
                </a:effectLst>
              </a:rPr>
              <a:t> </a:t>
            </a:r>
            <a:endParaRPr lang="es-MX" sz="4800" b="1" dirty="0">
              <a:blipFill>
                <a:blip r:embed="rId5"/>
                <a:tile tx="0" ty="0" sx="100000" sy="100000" flip="none" algn="tl"/>
              </a:blipFill>
              <a:effectLst>
                <a:glow rad="63500">
                  <a:schemeClr val="accent6">
                    <a:satMod val="175000"/>
                    <a:alpha val="40000"/>
                  </a:schemeClr>
                </a:glow>
                <a:outerShdw blurRad="38100" dist="38100" dir="2700000" algn="tl">
                  <a:srgbClr val="000000">
                    <a:alpha val="43137"/>
                  </a:srgbClr>
                </a:outerShdw>
              </a:effectLst>
            </a:endParaRPr>
          </a:p>
        </p:txBody>
      </p:sp>
      <p:sp>
        <p:nvSpPr>
          <p:cNvPr id="13" name="TextBox 12"/>
          <p:cNvSpPr txBox="1"/>
          <p:nvPr/>
        </p:nvSpPr>
        <p:spPr>
          <a:xfrm>
            <a:off x="4191000" y="5181600"/>
            <a:ext cx="685800" cy="830997"/>
          </a:xfrm>
          <a:prstGeom prst="rect">
            <a:avLst/>
          </a:prstGeom>
          <a:noFill/>
        </p:spPr>
        <p:txBody>
          <a:bodyPr wrap="square" rtlCol="0">
            <a:spAutoFit/>
          </a:bodyPr>
          <a:lstStyle/>
          <a:p>
            <a:endParaRPr lang="es-MX" sz="2400" b="1" dirty="0" smtClean="0">
              <a:blipFill>
                <a:blip r:embed="rId6"/>
                <a:tile tx="0" ty="0" sx="100000" sy="100000" flip="none" algn="tl"/>
              </a:blipFill>
              <a:effectLst>
                <a:glow rad="63500">
                  <a:schemeClr val="accent6">
                    <a:satMod val="175000"/>
                    <a:alpha val="40000"/>
                  </a:schemeClr>
                </a:glow>
                <a:outerShdw blurRad="38100" dist="38100" dir="2700000" algn="tl">
                  <a:srgbClr val="000000">
                    <a:alpha val="43137"/>
                  </a:srgbClr>
                </a:outerShdw>
              </a:effectLst>
              <a:latin typeface="Bradley Hand ITC" pitchFamily="66" charset="0"/>
            </a:endParaRPr>
          </a:p>
          <a:p>
            <a:endParaRPr lang="es-MX" sz="2400" b="1" dirty="0" smtClean="0">
              <a:blipFill>
                <a:blip r:embed="rId6"/>
                <a:tile tx="0" ty="0" sx="100000" sy="100000" flip="none" algn="tl"/>
              </a:blipFill>
              <a:effectLst>
                <a:glow rad="63500">
                  <a:schemeClr val="accent6">
                    <a:satMod val="175000"/>
                    <a:alpha val="40000"/>
                  </a:schemeClr>
                </a:glow>
                <a:outerShdw blurRad="38100" dist="38100" dir="2700000" algn="tl">
                  <a:srgbClr val="000000">
                    <a:alpha val="43137"/>
                  </a:srgbClr>
                </a:outerShdw>
              </a:effectLst>
              <a:latin typeface="Bradley Hand ITC" pitchFamily="66" charset="0"/>
            </a:endParaRPr>
          </a:p>
        </p:txBody>
      </p:sp>
      <p:sp>
        <p:nvSpPr>
          <p:cNvPr id="20" name="Rectangle 19"/>
          <p:cNvSpPr/>
          <p:nvPr/>
        </p:nvSpPr>
        <p:spPr>
          <a:xfrm>
            <a:off x="914400" y="228600"/>
            <a:ext cx="5410202"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9600" b="1" dirty="0" err="1" smtClean="0">
                <a:ln w="11430"/>
                <a:blipFill>
                  <a:blip r:embed="rId7"/>
                  <a:tile tx="0" ty="0" sx="100000" sy="100000" flip="none" algn="tl"/>
                </a:blipFill>
                <a:effectLst>
                  <a:glow rad="63500">
                    <a:schemeClr val="accent6">
                      <a:satMod val="175000"/>
                      <a:alpha val="40000"/>
                    </a:schemeClr>
                  </a:glow>
                  <a:outerShdw blurRad="38100" dist="38100" dir="2700000" algn="tl">
                    <a:srgbClr val="000000">
                      <a:alpha val="43137"/>
                    </a:srgbClr>
                  </a:outerShdw>
                </a:effectLst>
                <a:latin typeface="Edwardian Script ITC" pitchFamily="66" charset="0"/>
              </a:rPr>
              <a:t>Matrimonio</a:t>
            </a:r>
            <a:endParaRPr lang="en-US" sz="19900" b="1" cap="none" spc="0" dirty="0">
              <a:ln w="11430"/>
              <a:blipFill>
                <a:blip r:embed="rId7"/>
                <a:tile tx="0" ty="0" sx="100000" sy="100000" flip="none" algn="tl"/>
              </a:blipFill>
              <a:effectLst>
                <a:glow rad="63500">
                  <a:schemeClr val="accent6">
                    <a:satMod val="175000"/>
                    <a:alpha val="40000"/>
                  </a:schemeClr>
                </a:glow>
                <a:outerShdw blurRad="38100" dist="38100" dir="2700000" algn="tl">
                  <a:srgbClr val="000000">
                    <a:alpha val="43137"/>
                  </a:srgbClr>
                </a:outerShdw>
              </a:effectLst>
              <a:latin typeface="Edwardian Script ITC" pitchFamily="66" charset="0"/>
            </a:endParaRPr>
          </a:p>
        </p:txBody>
      </p:sp>
      <p:sp>
        <p:nvSpPr>
          <p:cNvPr id="8" name="Rectangle 7"/>
          <p:cNvSpPr/>
          <p:nvPr/>
        </p:nvSpPr>
        <p:spPr>
          <a:xfrm>
            <a:off x="4419600" y="5105400"/>
            <a:ext cx="4724400" cy="304698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9600" b="1" dirty="0" smtClean="0">
              <a:ln w="11430"/>
              <a:blipFill>
                <a:blip r:embed="rId8"/>
                <a:tile tx="0" ty="0" sx="100000" sy="100000" flip="none" algn="tl"/>
              </a:blipFill>
              <a:effectLst>
                <a:glow rad="101600">
                  <a:schemeClr val="accent6">
                    <a:satMod val="175000"/>
                    <a:alpha val="40000"/>
                  </a:schemeClr>
                </a:glow>
                <a:outerShdw blurRad="38100" dist="38100" dir="2700000" algn="tl">
                  <a:srgbClr val="000000">
                    <a:alpha val="43137"/>
                  </a:srgbClr>
                </a:outerShdw>
              </a:effectLst>
              <a:latin typeface="Edwardian Script ITC" pitchFamily="66" charset="0"/>
            </a:endParaRPr>
          </a:p>
          <a:p>
            <a:r>
              <a:rPr lang="en-US" sz="9600" b="1" dirty="0" err="1" smtClean="0">
                <a:ln w="11430"/>
                <a:blipFill>
                  <a:blip r:embed="rId8"/>
                  <a:tile tx="0" ty="0" sx="100000" sy="100000" flip="none" algn="tl"/>
                </a:blipFill>
                <a:effectLst>
                  <a:glow rad="101600">
                    <a:schemeClr val="accent6">
                      <a:satMod val="175000"/>
                      <a:alpha val="40000"/>
                    </a:schemeClr>
                  </a:glow>
                  <a:outerShdw blurRad="38100" dist="38100" dir="2700000" algn="tl">
                    <a:srgbClr val="000000">
                      <a:alpha val="43137"/>
                    </a:srgbClr>
                  </a:outerShdw>
                </a:effectLst>
                <a:latin typeface="Edwardian Script ITC" pitchFamily="66" charset="0"/>
              </a:rPr>
              <a:t>arriage</a:t>
            </a:r>
            <a:endParaRPr lang="en-US" sz="19900" b="1" cap="none" spc="0" dirty="0">
              <a:ln w="11430"/>
              <a:blipFill>
                <a:blip r:embed="rId8"/>
                <a:tile tx="0" ty="0" sx="100000" sy="100000" flip="none" algn="tl"/>
              </a:blipFill>
              <a:effectLst>
                <a:glow rad="101600">
                  <a:schemeClr val="accent6">
                    <a:satMod val="175000"/>
                    <a:alpha val="40000"/>
                  </a:schemeClr>
                </a:glow>
                <a:outerShdw blurRad="38100" dist="38100" dir="2700000" algn="tl">
                  <a:srgbClr val="000000">
                    <a:alpha val="43137"/>
                  </a:srgbClr>
                </a:outerShdw>
              </a:effectLst>
              <a:latin typeface="Edwardian Script ITC" pitchFamily="66" charset="0"/>
            </a:endParaRPr>
          </a:p>
        </p:txBody>
      </p:sp>
      <p:sp>
        <p:nvSpPr>
          <p:cNvPr id="9" name="TextBox 8"/>
          <p:cNvSpPr txBox="1"/>
          <p:nvPr/>
        </p:nvSpPr>
        <p:spPr>
          <a:xfrm>
            <a:off x="457200" y="1371600"/>
            <a:ext cx="3429000" cy="461665"/>
          </a:xfrm>
          <a:prstGeom prst="rect">
            <a:avLst/>
          </a:prstGeom>
          <a:noFill/>
        </p:spPr>
        <p:txBody>
          <a:bodyPr wrap="square" rtlCol="0">
            <a:spAutoFit/>
          </a:bodyPr>
          <a:lstStyle/>
          <a:p>
            <a:r>
              <a:rPr lang="es-MX" sz="2400" dirty="0" smtClean="0">
                <a:effectLst>
                  <a:glow rad="63500">
                    <a:schemeClr val="accent6">
                      <a:satMod val="175000"/>
                      <a:alpha val="40000"/>
                    </a:schemeClr>
                  </a:glow>
                </a:effectLst>
              </a:rPr>
              <a:t>SERÁN UNA SOLA CARNE</a:t>
            </a:r>
            <a:endParaRPr lang="es-MX" sz="2400" dirty="0">
              <a:effectLst>
                <a:glow rad="63500">
                  <a:schemeClr val="accent6">
                    <a:satMod val="175000"/>
                    <a:alpha val="40000"/>
                  </a:schemeClr>
                </a:glow>
              </a:effectLst>
            </a:endParaRPr>
          </a:p>
        </p:txBody>
      </p:sp>
      <p:sp>
        <p:nvSpPr>
          <p:cNvPr id="12" name="Rectangle 11"/>
          <p:cNvSpPr/>
          <p:nvPr/>
        </p:nvSpPr>
        <p:spPr>
          <a:xfrm>
            <a:off x="2971800" y="457200"/>
            <a:ext cx="2362570" cy="369332"/>
          </a:xfrm>
          <a:prstGeom prst="rect">
            <a:avLst/>
          </a:prstGeom>
        </p:spPr>
        <p:txBody>
          <a:bodyPr wrap="none">
            <a:spAutoFit/>
          </a:bodyPr>
          <a:lstStyle/>
          <a:p>
            <a:r>
              <a:rPr lang="es-MX" dirty="0" smtClean="0">
                <a:blipFill>
                  <a:blip r:embed="rId6"/>
                  <a:tile tx="0" ty="0" sx="100000" sy="100000" flip="none" algn="tl"/>
                </a:blipFill>
                <a:effectLst>
                  <a:glow rad="63500">
                    <a:schemeClr val="accent6">
                      <a:satMod val="175000"/>
                      <a:alpha val="40000"/>
                    </a:schemeClr>
                  </a:glow>
                  <a:outerShdw blurRad="38100" dist="38100" dir="2700000" algn="tl">
                    <a:srgbClr val="000000">
                      <a:alpha val="43137"/>
                    </a:srgbClr>
                  </a:outerShdw>
                </a:effectLst>
                <a:latin typeface="Palatino Linotype" pitchFamily="18" charset="0"/>
              </a:rPr>
              <a:t>EL FUNDAMENTO  </a:t>
            </a: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5562600" cy="5638800"/>
          </a:xfrm>
        </p:spPr>
        <p:txBody>
          <a:bodyPr>
            <a:normAutofit/>
          </a:bodyPr>
          <a:lstStyle/>
          <a:p>
            <a:pPr>
              <a:buNone/>
            </a:pPr>
            <a:r>
              <a:rPr lang="es-US" baseline="30000" dirty="0" smtClean="0">
                <a:effectLst>
                  <a:outerShdw blurRad="38100" dist="38100" dir="2700000" algn="tl">
                    <a:srgbClr val="000000">
                      <a:alpha val="43137"/>
                    </a:srgbClr>
                  </a:outerShdw>
                </a:effectLst>
              </a:rPr>
              <a:t>23</a:t>
            </a:r>
            <a:r>
              <a:rPr lang="es-US" dirty="0" smtClean="0">
                <a:effectLst>
                  <a:outerShdw blurRad="38100" dist="38100" dir="2700000" algn="tl">
                    <a:srgbClr val="000000">
                      <a:alpha val="43137"/>
                    </a:srgbClr>
                  </a:outerShdw>
                </a:effectLst>
              </a:rPr>
              <a:t> el cual exclamó: </a:t>
            </a:r>
            <a:br>
              <a:rPr lang="es-US" dirty="0" smtClean="0">
                <a:effectLst>
                  <a:outerShdw blurRad="38100" dist="38100" dir="2700000" algn="tl">
                    <a:srgbClr val="000000">
                      <a:alpha val="43137"/>
                    </a:srgbClr>
                  </a:outerShdw>
                </a:effectLst>
              </a:rPr>
            </a:br>
            <a:r>
              <a:rPr lang="es-US" dirty="0" smtClean="0">
                <a:effectLst>
                  <a:outerShdw blurRad="38100" dist="38100" dir="2700000" algn="tl">
                    <a:srgbClr val="000000">
                      <a:alpha val="43137"/>
                    </a:srgbClr>
                  </a:outerShdw>
                </a:effectLst>
              </a:rPr>
              <a:t>      «Ésta sí es hueso de mis huesos </a:t>
            </a:r>
            <a:br>
              <a:rPr lang="es-US" dirty="0" smtClean="0">
                <a:effectLst>
                  <a:outerShdw blurRad="38100" dist="38100" dir="2700000" algn="tl">
                    <a:srgbClr val="000000">
                      <a:alpha val="43137"/>
                    </a:srgbClr>
                  </a:outerShdw>
                </a:effectLst>
              </a:rPr>
            </a:br>
            <a:r>
              <a:rPr lang="es-US" dirty="0" smtClean="0">
                <a:effectLst>
                  <a:outerShdw blurRad="38100" dist="38100" dir="2700000" algn="tl">
                    <a:srgbClr val="000000">
                      <a:alpha val="43137"/>
                    </a:srgbClr>
                  </a:outerShdw>
                </a:effectLst>
              </a:rPr>
              <a:t>      y carne de mi carne. </a:t>
            </a:r>
            <a:br>
              <a:rPr lang="es-US" dirty="0" smtClean="0">
                <a:effectLst>
                  <a:outerShdw blurRad="38100" dist="38100" dir="2700000" algn="tl">
                    <a:srgbClr val="000000">
                      <a:alpha val="43137"/>
                    </a:srgbClr>
                  </a:outerShdw>
                </a:effectLst>
              </a:rPr>
            </a:br>
            <a:r>
              <a:rPr lang="es-US" dirty="0" smtClean="0">
                <a:effectLst>
                  <a:outerShdw blurRad="38100" dist="38100" dir="2700000" algn="tl">
                    <a:srgbClr val="000000">
                      <a:alpha val="43137"/>
                    </a:srgbClr>
                  </a:outerShdw>
                </a:effectLst>
              </a:rPr>
              <a:t>   Se llamará "mujer" </a:t>
            </a:r>
            <a:br>
              <a:rPr lang="es-US" dirty="0" smtClean="0">
                <a:effectLst>
                  <a:outerShdw blurRad="38100" dist="38100" dir="2700000" algn="tl">
                    <a:srgbClr val="000000">
                      <a:alpha val="43137"/>
                    </a:srgbClr>
                  </a:outerShdw>
                </a:effectLst>
              </a:rPr>
            </a:br>
            <a:r>
              <a:rPr lang="es-US" dirty="0" smtClean="0">
                <a:effectLst>
                  <a:outerShdw blurRad="38100" dist="38100" dir="2700000" algn="tl">
                    <a:srgbClr val="000000">
                      <a:alpha val="43137"/>
                    </a:srgbClr>
                  </a:outerShdw>
                </a:effectLst>
              </a:rPr>
              <a:t>      porque del hombre fue sacada.» </a:t>
            </a:r>
          </a:p>
          <a:p>
            <a:pPr>
              <a:buNone/>
            </a:pPr>
            <a:r>
              <a:rPr lang="es-US" baseline="30000" dirty="0" smtClean="0">
                <a:effectLst>
                  <a:outerShdw blurRad="38100" dist="38100" dir="2700000" algn="tl">
                    <a:srgbClr val="000000">
                      <a:alpha val="43137"/>
                    </a:srgbClr>
                  </a:outerShdw>
                </a:effectLst>
              </a:rPr>
              <a:t>24</a:t>
            </a:r>
            <a:r>
              <a:rPr lang="es-US" dirty="0" smtClean="0">
                <a:effectLst>
                  <a:outerShdw blurRad="38100" dist="38100" dir="2700000" algn="tl">
                    <a:srgbClr val="000000">
                      <a:alpha val="43137"/>
                    </a:srgbClr>
                  </a:outerShdw>
                </a:effectLst>
              </a:rPr>
              <a:t> Por eso </a:t>
            </a:r>
            <a:r>
              <a:rPr lang="es-US" u="sng" dirty="0" smtClean="0">
                <a:effectLst>
                  <a:outerShdw blurRad="38100" dist="38100" dir="2700000" algn="tl">
                    <a:srgbClr val="000000">
                      <a:alpha val="43137"/>
                    </a:srgbClr>
                  </a:outerShdw>
                </a:effectLst>
              </a:rPr>
              <a:t>el hombre deja a su padre y a su madre</a:t>
            </a:r>
            <a:r>
              <a:rPr lang="es-US" dirty="0" smtClean="0">
                <a:effectLst>
                  <a:outerShdw blurRad="38100" dist="38100" dir="2700000" algn="tl">
                    <a:srgbClr val="000000">
                      <a:alpha val="43137"/>
                    </a:srgbClr>
                  </a:outerShdw>
                </a:effectLst>
              </a:rPr>
              <a:t>, y </a:t>
            </a:r>
            <a:r>
              <a:rPr lang="es-US" u="sng" dirty="0" smtClean="0">
                <a:effectLst>
                  <a:outerShdw blurRad="38100" dist="38100" dir="2700000" algn="tl">
                    <a:srgbClr val="000000">
                      <a:alpha val="43137"/>
                    </a:srgbClr>
                  </a:outerShdw>
                </a:effectLst>
              </a:rPr>
              <a:t>se une a su mujer</a:t>
            </a:r>
            <a:r>
              <a:rPr lang="es-US" dirty="0" smtClean="0">
                <a:effectLst>
                  <a:outerShdw blurRad="38100" dist="38100" dir="2700000" algn="tl">
                    <a:srgbClr val="000000">
                      <a:alpha val="43137"/>
                    </a:srgbClr>
                  </a:outerShdw>
                </a:effectLst>
              </a:rPr>
              <a:t>, y los dos se funden en un solo ser. </a:t>
            </a:r>
          </a:p>
          <a:p>
            <a:pPr>
              <a:buNone/>
            </a:pPr>
            <a:endParaRPr lang="en-US" baseline="30000" dirty="0" smtClean="0">
              <a:solidFill>
                <a:srgbClr val="C00000"/>
              </a:solidFill>
              <a:effectLst>
                <a:outerShdw blurRad="38100" dist="38100" dir="2700000" algn="tl">
                  <a:srgbClr val="000000">
                    <a:alpha val="43137"/>
                  </a:srgbClr>
                </a:outerShdw>
              </a:effectLst>
            </a:endParaRPr>
          </a:p>
          <a:p>
            <a:endParaRPr lang="es-MX" dirty="0">
              <a:effectLst>
                <a:outerShdw blurRad="38100" dist="38100" dir="2700000" algn="tl">
                  <a:srgbClr val="000000">
                    <a:alpha val="43137"/>
                  </a:srgbClr>
                </a:outerShdw>
              </a:effectLst>
            </a:endParaRPr>
          </a:p>
        </p:txBody>
      </p:sp>
      <p:sp>
        <p:nvSpPr>
          <p:cNvPr id="4" name="Title 1"/>
          <p:cNvSpPr>
            <a:spLocks noGrp="1"/>
          </p:cNvSpPr>
          <p:nvPr>
            <p:ph type="title"/>
          </p:nvPr>
        </p:nvSpPr>
        <p:spPr>
          <a:xfrm>
            <a:off x="0" y="0"/>
            <a:ext cx="9144000" cy="838200"/>
          </a:xfrm>
        </p:spPr>
        <p:txBody>
          <a:bodyPr/>
          <a:lstStyle/>
          <a:p>
            <a:r>
              <a:rPr lang="es-MX" dirty="0" smtClean="0">
                <a:solidFill>
                  <a:schemeClr val="accent5">
                    <a:lumMod val="60000"/>
                    <a:lumOff val="40000"/>
                  </a:schemeClr>
                </a:solidFill>
                <a:effectLst>
                  <a:outerShdw blurRad="38100" dist="38100" dir="2700000" algn="tl">
                    <a:srgbClr val="000000">
                      <a:alpha val="43137"/>
                    </a:srgbClr>
                  </a:outerShdw>
                </a:effectLst>
              </a:rPr>
              <a:t>Génesis 2:23-24</a:t>
            </a:r>
            <a:endParaRPr lang="es-MX" dirty="0">
              <a:solidFill>
                <a:schemeClr val="accent5">
                  <a:lumMod val="60000"/>
                  <a:lumOff val="40000"/>
                </a:schemeClr>
              </a:solidFill>
              <a:effectLst>
                <a:outerShdw blurRad="38100" dist="38100" dir="2700000" algn="tl">
                  <a:srgbClr val="000000">
                    <a:alpha val="43137"/>
                  </a:srgbClr>
                </a:outerShdw>
              </a:effectLst>
            </a:endParaRPr>
          </a:p>
        </p:txBody>
      </p:sp>
      <p:cxnSp>
        <p:nvCxnSpPr>
          <p:cNvPr id="5" name="Straight Connector 4"/>
          <p:cNvCxnSpPr/>
          <p:nvPr/>
        </p:nvCxnSpPr>
        <p:spPr>
          <a:xfrm>
            <a:off x="0" y="990600"/>
            <a:ext cx="9144000" cy="1588"/>
          </a:xfrm>
          <a:prstGeom prst="line">
            <a:avLst/>
          </a:prstGeom>
        </p:spPr>
        <p:style>
          <a:lnRef idx="3">
            <a:schemeClr val="accent1"/>
          </a:lnRef>
          <a:fillRef idx="0">
            <a:schemeClr val="accent1"/>
          </a:fillRef>
          <a:effectRef idx="2">
            <a:schemeClr val="accent1"/>
          </a:effectRef>
          <a:fontRef idx="minor">
            <a:schemeClr val="tx1"/>
          </a:fontRef>
        </p:style>
      </p:cxnSp>
      <p:pic>
        <p:nvPicPr>
          <p:cNvPr id="8194" name="Picture 2" descr="http://www.10ofthose.com/cmsfiles/abc/married_for_god.jpg"/>
          <p:cNvPicPr>
            <a:picLocks noChangeAspect="1" noChangeArrowheads="1"/>
          </p:cNvPicPr>
          <p:nvPr/>
        </p:nvPicPr>
        <p:blipFill>
          <a:blip r:embed="rId3" cstate="print"/>
          <a:srcRect l="17600" r="18400"/>
          <a:stretch>
            <a:fillRect/>
          </a:stretch>
        </p:blipFill>
        <p:spPr bwMode="auto">
          <a:xfrm>
            <a:off x="5715000" y="1295400"/>
            <a:ext cx="3276600" cy="5067300"/>
          </a:xfrm>
          <a:prstGeom prst="rect">
            <a:avLst/>
          </a:prstGeom>
          <a:noFill/>
          <a:effectLst>
            <a:glow rad="101600">
              <a:schemeClr val="accent6">
                <a:satMod val="175000"/>
                <a:alpha val="40000"/>
              </a:schemeClr>
            </a:glow>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486400" cy="6858000"/>
          </a:xfrm>
        </p:spPr>
        <p:txBody>
          <a:bodyPr>
            <a:normAutofit/>
          </a:bodyPr>
          <a:lstStyle/>
          <a:p>
            <a:r>
              <a:rPr lang="es-MX" dirty="0" smtClean="0">
                <a:effectLst>
                  <a:outerShdw blurRad="38100" dist="38100" dir="2700000" algn="tl">
                    <a:srgbClr val="000000">
                      <a:alpha val="43137"/>
                    </a:srgbClr>
                  </a:outerShdw>
                </a:effectLst>
              </a:rPr>
              <a:t>Ella fue  creada para estar al lado de Adán como su “otra mitad” y ser su ayuda idónea.</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a:p>
            <a:endParaRPr lang="en-US" dirty="0" smtClean="0">
              <a:solidFill>
                <a:srgbClr val="C00000"/>
              </a:solidFill>
              <a:effectLst>
                <a:outerShdw blurRad="38100" dist="38100" dir="2700000" algn="tl">
                  <a:srgbClr val="000000">
                    <a:alpha val="43137"/>
                  </a:srgbClr>
                </a:outerShdw>
              </a:effectLst>
            </a:endParaRPr>
          </a:p>
          <a:p>
            <a:r>
              <a:rPr lang="es-MX" dirty="0" smtClean="0">
                <a:effectLst>
                  <a:outerShdw blurRad="38100" dist="38100" dir="2700000" algn="tl">
                    <a:srgbClr val="000000">
                      <a:alpha val="43137"/>
                    </a:srgbClr>
                  </a:outerShdw>
                </a:effectLst>
              </a:rPr>
              <a:t>Cuando un hombre y una mujer se casan, deben de convertirse en “una sola carne”-un solo ser.</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a:p>
            <a:endParaRPr lang="es-MX" dirty="0">
              <a:solidFill>
                <a:srgbClr val="C00000"/>
              </a:solidFill>
              <a:effectLst>
                <a:outerShdw blurRad="38100" dist="38100" dir="2700000" algn="tl">
                  <a:srgbClr val="000000">
                    <a:alpha val="43137"/>
                  </a:srgbClr>
                </a:outerShdw>
              </a:effectLst>
            </a:endParaRPr>
          </a:p>
        </p:txBody>
      </p:sp>
      <p:pic>
        <p:nvPicPr>
          <p:cNvPr id="4" name="Picture 2" descr="http://www.10ofthose.com/cmsfiles/abc/married_for_god.jpg"/>
          <p:cNvPicPr>
            <a:picLocks noChangeAspect="1" noChangeArrowheads="1"/>
          </p:cNvPicPr>
          <p:nvPr/>
        </p:nvPicPr>
        <p:blipFill>
          <a:blip r:embed="rId3" cstate="print"/>
          <a:srcRect l="17600" r="18400"/>
          <a:stretch>
            <a:fillRect/>
          </a:stretch>
        </p:blipFill>
        <p:spPr bwMode="auto">
          <a:xfrm>
            <a:off x="5181600" y="381000"/>
            <a:ext cx="3733800" cy="6096000"/>
          </a:xfrm>
          <a:prstGeom prst="ellipse">
            <a:avLst/>
          </a:prstGeom>
          <a:noFill/>
          <a:effectLst>
            <a:glow rad="101600">
              <a:schemeClr val="accent6">
                <a:satMod val="175000"/>
                <a:alpha val="40000"/>
              </a:schemeClr>
            </a:glow>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arriage--advice.com/images/marriage.jpg"/>
          <p:cNvPicPr>
            <a:picLocks noChangeAspect="1" noChangeArrowheads="1"/>
          </p:cNvPicPr>
          <p:nvPr/>
        </p:nvPicPr>
        <p:blipFill>
          <a:blip r:embed="rId3" cstate="print"/>
          <a:srcRect/>
          <a:stretch>
            <a:fillRect/>
          </a:stretch>
        </p:blipFill>
        <p:spPr bwMode="auto">
          <a:xfrm>
            <a:off x="4267200" y="1752600"/>
            <a:ext cx="4876800" cy="5105400"/>
          </a:xfrm>
          <a:prstGeom prst="rect">
            <a:avLst/>
          </a:prstGeom>
          <a:noFill/>
          <a:effectLst>
            <a:softEdge rad="635000"/>
          </a:effectLst>
        </p:spPr>
      </p:pic>
      <p:sp>
        <p:nvSpPr>
          <p:cNvPr id="3" name="Content Placeholder 2"/>
          <p:cNvSpPr>
            <a:spLocks noGrp="1"/>
          </p:cNvSpPr>
          <p:nvPr>
            <p:ph idx="1"/>
          </p:nvPr>
        </p:nvSpPr>
        <p:spPr>
          <a:xfrm>
            <a:off x="0" y="1676400"/>
            <a:ext cx="5791200" cy="5181600"/>
          </a:xfrm>
        </p:spPr>
        <p:txBody>
          <a:bodyPr>
            <a:normAutofit/>
          </a:bodyPr>
          <a:lstStyle/>
          <a:p>
            <a:pPr marL="514350" indent="-514350">
              <a:buAutoNum type="arabicParenR"/>
            </a:pPr>
            <a:r>
              <a:rPr lang="es-MX" dirty="0" smtClean="0">
                <a:effectLst>
                  <a:outerShdw blurRad="38100" dist="38100" dir="2700000" algn="tl">
                    <a:srgbClr val="000000">
                      <a:alpha val="43137"/>
                    </a:srgbClr>
                  </a:outerShdw>
                </a:effectLst>
              </a:rPr>
              <a:t>El matrimonio se trata de “</a:t>
            </a:r>
            <a:r>
              <a:rPr lang="es-MX" b="1" i="1" dirty="0" smtClean="0">
                <a:effectLst>
                  <a:outerShdw blurRad="38100" dist="38100" dir="2700000" algn="tl">
                    <a:srgbClr val="000000">
                      <a:alpha val="43137"/>
                    </a:srgbClr>
                  </a:outerShdw>
                </a:effectLst>
              </a:rPr>
              <a:t>IRSE</a:t>
            </a:r>
            <a:r>
              <a:rPr lang="es-MX" dirty="0" smtClean="0">
                <a:effectLst>
                  <a:outerShdw blurRad="38100" dist="38100" dir="2700000" algn="tl">
                    <a:srgbClr val="000000">
                      <a:alpha val="43137"/>
                    </a:srgbClr>
                  </a:outerShdw>
                </a:effectLst>
              </a:rPr>
              <a:t>” lo cual es </a:t>
            </a:r>
            <a:r>
              <a:rPr lang="es-MX" b="1" dirty="0" smtClean="0">
                <a:effectLst>
                  <a:outerShdw blurRad="38100" dist="38100" dir="2700000" algn="tl">
                    <a:srgbClr val="000000">
                      <a:alpha val="43137"/>
                    </a:srgbClr>
                  </a:outerShdw>
                </a:effectLst>
              </a:rPr>
              <a:t>compromiso</a:t>
            </a:r>
            <a:r>
              <a:rPr lang="es-MX"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a:p>
            <a:pPr marL="514350" indent="-514350">
              <a:buAutoNum type="arabicParenR"/>
            </a:pPr>
            <a:endParaRPr lang="es-MX" dirty="0" smtClean="0">
              <a:solidFill>
                <a:srgbClr val="C00000"/>
              </a:solidFill>
              <a:effectLst>
                <a:outerShdw blurRad="38100" dist="38100" dir="2700000" algn="tl">
                  <a:srgbClr val="000000">
                    <a:alpha val="43137"/>
                  </a:srgbClr>
                </a:outerShdw>
              </a:effectLst>
            </a:endParaRPr>
          </a:p>
          <a:p>
            <a:pPr marL="514350" indent="-514350">
              <a:buNone/>
            </a:pPr>
            <a:endParaRPr lang="es-MX" sz="700" dirty="0" smtClean="0">
              <a:effectLst>
                <a:outerShdw blurRad="38100" dist="38100" dir="2700000" algn="tl">
                  <a:srgbClr val="000000">
                    <a:alpha val="43137"/>
                  </a:srgbClr>
                </a:outerShdw>
              </a:effectLst>
            </a:endParaRPr>
          </a:p>
          <a:p>
            <a:pPr marL="514350" indent="-514350">
              <a:buAutoNum type="arabicParenR" startAt="2"/>
            </a:pPr>
            <a:r>
              <a:rPr lang="es-MX" dirty="0" smtClean="0">
                <a:effectLst>
                  <a:outerShdw blurRad="38100" dist="38100" dir="2700000" algn="tl">
                    <a:srgbClr val="000000">
                      <a:alpha val="43137"/>
                    </a:srgbClr>
                  </a:outerShdw>
                </a:effectLst>
              </a:rPr>
              <a:t>El </a:t>
            </a:r>
            <a:r>
              <a:rPr lang="es-MX" dirty="0" smtClean="0">
                <a:effectLst>
                  <a:outerShdw blurRad="38100" dist="38100" dir="2700000" algn="tl">
                    <a:srgbClr val="000000">
                      <a:alpha val="43137"/>
                    </a:srgbClr>
                  </a:outerShdw>
                </a:effectLst>
              </a:rPr>
              <a:t>matrimonio se trata de “</a:t>
            </a:r>
            <a:r>
              <a:rPr lang="es-MX" b="1" dirty="0" smtClean="0">
                <a:effectLst>
                  <a:outerShdw blurRad="38100" dist="38100" dir="2700000" algn="tl">
                    <a:srgbClr val="000000">
                      <a:alpha val="43137"/>
                    </a:srgbClr>
                  </a:outerShdw>
                </a:effectLst>
              </a:rPr>
              <a:t>UNIRSE</a:t>
            </a:r>
            <a:r>
              <a:rPr lang="es-MX" dirty="0" smtClean="0">
                <a:effectLst>
                  <a:outerShdw blurRad="38100" dist="38100" dir="2700000" algn="tl">
                    <a:srgbClr val="000000">
                      <a:alpha val="43137"/>
                    </a:srgbClr>
                  </a:outerShdw>
                </a:effectLst>
              </a:rPr>
              <a:t>”, lo cual es </a:t>
            </a:r>
            <a:r>
              <a:rPr lang="es-MX" b="1" dirty="0" smtClean="0">
                <a:effectLst>
                  <a:outerShdw blurRad="38100" dist="38100" dir="2700000" algn="tl">
                    <a:srgbClr val="000000">
                      <a:alpha val="43137"/>
                    </a:srgbClr>
                  </a:outerShdw>
                </a:effectLst>
              </a:rPr>
              <a:t>cohabitación</a:t>
            </a:r>
            <a:r>
              <a:rPr lang="es-MX"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a:p>
            <a:pPr marL="514350" indent="-514350">
              <a:buNone/>
            </a:pPr>
            <a:endParaRPr lang="es-MX" dirty="0">
              <a:solidFill>
                <a:srgbClr val="C00000"/>
              </a:solidFill>
              <a:effectLst>
                <a:outerShdw blurRad="38100" dist="38100" dir="2700000" algn="tl">
                  <a:srgbClr val="000000">
                    <a:alpha val="43137"/>
                  </a:srgbClr>
                </a:outerShdw>
              </a:effectLst>
            </a:endParaRPr>
          </a:p>
        </p:txBody>
      </p:sp>
      <p:sp>
        <p:nvSpPr>
          <p:cNvPr id="4" name="Title 1"/>
          <p:cNvSpPr>
            <a:spLocks noGrp="1"/>
          </p:cNvSpPr>
          <p:nvPr>
            <p:ph type="title"/>
          </p:nvPr>
        </p:nvSpPr>
        <p:spPr>
          <a:xfrm>
            <a:off x="0" y="274638"/>
            <a:ext cx="9144000" cy="1143000"/>
          </a:xfrm>
        </p:spPr>
        <p:txBody>
          <a:bodyPr>
            <a:normAutofit fontScale="90000"/>
          </a:bodyPr>
          <a:lstStyle/>
          <a:p>
            <a:r>
              <a:rPr lang="es-MX" sz="5300" dirty="0" smtClean="0">
                <a:solidFill>
                  <a:schemeClr val="accent5">
                    <a:lumMod val="75000"/>
                  </a:schemeClr>
                </a:solidFill>
                <a:effectLst>
                  <a:outerShdw blurRad="38100" dist="38100" dir="2700000" algn="tl">
                    <a:srgbClr val="000000">
                      <a:alpha val="43137"/>
                    </a:srgbClr>
                  </a:outerShdw>
                </a:effectLst>
              </a:rPr>
              <a:t>DOS PRINCIPIOS QUE RECORDAR</a:t>
            </a:r>
            <a:r>
              <a:rPr lang="es-MX" sz="4900" dirty="0" smtClean="0">
                <a:effectLst>
                  <a:outerShdw blurRad="38100" dist="38100" dir="2700000" algn="tl">
                    <a:srgbClr val="000000">
                      <a:alpha val="43137"/>
                    </a:srgbClr>
                  </a:outerShdw>
                </a:effectLst>
              </a:rPr>
              <a:t>               </a:t>
            </a:r>
            <a:r>
              <a:rPr lang="es-MX" dirty="0" smtClean="0">
                <a:effectLst>
                  <a:outerShdw blurRad="38100" dist="38100" dir="2700000" algn="tl">
                    <a:srgbClr val="000000">
                      <a:alpha val="43137"/>
                    </a:srgbClr>
                  </a:outerShdw>
                </a:effectLst>
              </a:rPr>
              <a:t/>
            </a:r>
            <a:br>
              <a:rPr lang="es-MX" dirty="0" smtClean="0">
                <a:effectLst>
                  <a:outerShdw blurRad="38100" dist="38100" dir="2700000" algn="tl">
                    <a:srgbClr val="000000">
                      <a:alpha val="43137"/>
                    </a:srgbClr>
                  </a:outerShdw>
                </a:effectLst>
              </a:rPr>
            </a:br>
            <a:endParaRPr lang="es-MX" dirty="0">
              <a:effectLst>
                <a:outerShdw blurRad="38100" dist="38100" dir="2700000" algn="tl">
                  <a:srgbClr val="000000">
                    <a:alpha val="43137"/>
                  </a:srgbClr>
                </a:outerShdw>
              </a:effectLst>
            </a:endParaRPr>
          </a:p>
        </p:txBody>
      </p:sp>
      <p:cxnSp>
        <p:nvCxnSpPr>
          <p:cNvPr id="5" name="Straight Connector 4"/>
          <p:cNvCxnSpPr/>
          <p:nvPr/>
        </p:nvCxnSpPr>
        <p:spPr>
          <a:xfrm>
            <a:off x="0" y="1600200"/>
            <a:ext cx="91440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5257800" y="6088559"/>
            <a:ext cx="3581400" cy="769441"/>
          </a:xfrm>
          <a:prstGeom prst="rect">
            <a:avLst/>
          </a:prstGeom>
          <a:noFill/>
        </p:spPr>
        <p:txBody>
          <a:bodyPr wrap="square" rtlCol="0">
            <a:spAutoFit/>
          </a:bodyPr>
          <a:lstStyle/>
          <a:p>
            <a:pPr algn="ctr"/>
            <a:r>
              <a:rPr lang="es-MX" sz="4400" dirty="0" smtClean="0">
                <a:solidFill>
                  <a:srgbClr val="FFC000"/>
                </a:solidFill>
                <a:effectLst>
                  <a:outerShdw blurRad="38100" dist="38100" dir="2700000" algn="tl">
                    <a:srgbClr val="000000">
                      <a:alpha val="43137"/>
                    </a:srgbClr>
                  </a:outerShdw>
                </a:effectLst>
              </a:rPr>
              <a:t>1 + 1 = 1</a:t>
            </a:r>
            <a:endParaRPr lang="es-MX" sz="4400" dirty="0">
              <a:solidFill>
                <a:srgbClr val="FFC000"/>
              </a:solidFill>
              <a:effectLst>
                <a:outerShdw blurRad="38100" dist="38100" dir="2700000" algn="tl">
                  <a:srgbClr val="000000">
                    <a:alpha val="43137"/>
                  </a:srgbClr>
                </a:outerShdw>
              </a:effectLst>
            </a:endParaRPr>
          </a:p>
        </p:txBody>
      </p:sp>
      <p:sp>
        <p:nvSpPr>
          <p:cNvPr id="8" name="TextBox 7"/>
          <p:cNvSpPr txBox="1"/>
          <p:nvPr/>
        </p:nvSpPr>
        <p:spPr>
          <a:xfrm>
            <a:off x="5257800" y="5410200"/>
            <a:ext cx="3276600" cy="830997"/>
          </a:xfrm>
          <a:prstGeom prst="rect">
            <a:avLst/>
          </a:prstGeom>
          <a:noFill/>
        </p:spPr>
        <p:txBody>
          <a:bodyPr wrap="square" rtlCol="0">
            <a:spAutoFit/>
          </a:bodyPr>
          <a:lstStyle/>
          <a:p>
            <a:pPr algn="ctr"/>
            <a:r>
              <a:rPr lang="es-MX" sz="2400" dirty="0" smtClean="0">
                <a:solidFill>
                  <a:schemeClr val="bg1"/>
                </a:solidFill>
                <a:effectLst>
                  <a:outerShdw blurRad="38100" dist="38100" dir="2700000" algn="tl">
                    <a:srgbClr val="000000">
                      <a:alpha val="43137"/>
                    </a:srgbClr>
                  </a:outerShdw>
                </a:effectLst>
              </a:rPr>
              <a:t>Solo en el Matrimonio                        </a:t>
            </a:r>
            <a:endParaRPr lang="es-MX" sz="2000" dirty="0" smtClean="0">
              <a:solidFill>
                <a:schemeClr val="accent6">
                  <a:lumMod val="75000"/>
                </a:schemeClr>
              </a:solidFill>
              <a:effectLst>
                <a:outerShdw blurRad="38100" dist="38100" dir="2700000" algn="tl">
                  <a:srgbClr val="000000">
                    <a:alpha val="43137"/>
                  </a:srgbClr>
                </a:outerShdw>
              </a:effectLst>
            </a:endParaRPr>
          </a:p>
          <a:p>
            <a:pPr algn="ctr"/>
            <a:endParaRPr lang="es-MX" sz="2400"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4572000" cy="5410200"/>
          </a:xfrm>
        </p:spPr>
        <p:txBody>
          <a:bodyPr>
            <a:normAutofit/>
          </a:bodyPr>
          <a:lstStyle/>
          <a:p>
            <a:r>
              <a:rPr lang="es-MX" dirty="0" smtClean="0">
                <a:effectLst>
                  <a:outerShdw blurRad="38100" dist="38100" dir="2700000" algn="tl">
                    <a:srgbClr val="000000">
                      <a:alpha val="43137"/>
                    </a:srgbClr>
                  </a:outerShdw>
                </a:effectLst>
              </a:rPr>
              <a:t>Es mas fácil hablar de la unión del matrimonio que ponerla por obra.                                                                   </a:t>
            </a:r>
            <a:endParaRPr lang="en-US" dirty="0" smtClean="0">
              <a:solidFill>
                <a:srgbClr val="C00000"/>
              </a:solidFill>
              <a:effectLst>
                <a:outerShdw blurRad="38100" dist="38100" dir="2700000" algn="tl">
                  <a:srgbClr val="000000">
                    <a:alpha val="43137"/>
                  </a:srgbClr>
                </a:outerShdw>
              </a:effectLst>
            </a:endParaRPr>
          </a:p>
          <a:p>
            <a:endParaRPr lang="en-US" dirty="0" smtClean="0">
              <a:solidFill>
                <a:srgbClr val="C00000"/>
              </a:solidFill>
              <a:effectLst>
                <a:outerShdw blurRad="38100" dist="38100" dir="2700000" algn="tl">
                  <a:srgbClr val="000000">
                    <a:alpha val="43137"/>
                  </a:srgbClr>
                </a:outerShdw>
              </a:effectLst>
            </a:endParaRPr>
          </a:p>
          <a:p>
            <a:r>
              <a:rPr lang="es-MX" dirty="0" smtClean="0">
                <a:effectLst>
                  <a:outerShdw blurRad="38100" dist="38100" dir="2700000" algn="tl">
                    <a:srgbClr val="000000">
                      <a:alpha val="43137"/>
                    </a:srgbClr>
                  </a:outerShdw>
                </a:effectLst>
              </a:rPr>
              <a:t>El matrimonio consiste de dos personas o individuos distintas.</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p:txBody>
      </p:sp>
      <p:sp>
        <p:nvSpPr>
          <p:cNvPr id="4" name="Title 1"/>
          <p:cNvSpPr>
            <a:spLocks noGrp="1"/>
          </p:cNvSpPr>
          <p:nvPr>
            <p:ph type="title"/>
          </p:nvPr>
        </p:nvSpPr>
        <p:spPr>
          <a:xfrm>
            <a:off x="0" y="274638"/>
            <a:ext cx="9144000" cy="792162"/>
          </a:xfrm>
        </p:spPr>
        <p:txBody>
          <a:bodyPr>
            <a:normAutofit fontScale="90000"/>
          </a:bodyPr>
          <a:lstStyle/>
          <a:p>
            <a:r>
              <a:rPr lang="es-MX" sz="5300" dirty="0" smtClean="0">
                <a:solidFill>
                  <a:schemeClr val="accent5">
                    <a:lumMod val="75000"/>
                  </a:schemeClr>
                </a:solidFill>
                <a:effectLst>
                  <a:outerShdw blurRad="38100" dist="38100" dir="2700000" algn="tl">
                    <a:srgbClr val="000000">
                      <a:alpha val="43137"/>
                    </a:srgbClr>
                  </a:outerShdw>
                </a:effectLst>
              </a:rPr>
              <a:t>CONVIRTIÉNDONOS EN UNO </a:t>
            </a:r>
            <a:r>
              <a:rPr lang="es-MX" sz="4900" dirty="0" smtClean="0">
                <a:effectLst>
                  <a:outerShdw blurRad="38100" dist="38100" dir="2700000" algn="tl">
                    <a:srgbClr val="000000">
                      <a:alpha val="43137"/>
                    </a:srgbClr>
                  </a:outerShdw>
                </a:effectLst>
              </a:rPr>
              <a:t>               </a:t>
            </a:r>
            <a:r>
              <a:rPr lang="es-MX" dirty="0" smtClean="0">
                <a:effectLst>
                  <a:outerShdw blurRad="38100" dist="38100" dir="2700000" algn="tl">
                    <a:srgbClr val="000000">
                      <a:alpha val="43137"/>
                    </a:srgbClr>
                  </a:outerShdw>
                </a:effectLst>
              </a:rPr>
              <a:t/>
            </a:r>
            <a:br>
              <a:rPr lang="es-MX" dirty="0" smtClean="0">
                <a:effectLst>
                  <a:outerShdw blurRad="38100" dist="38100" dir="2700000" algn="tl">
                    <a:srgbClr val="000000">
                      <a:alpha val="43137"/>
                    </a:srgbClr>
                  </a:outerShdw>
                </a:effectLst>
              </a:rPr>
            </a:br>
            <a:endParaRPr lang="es-MX" dirty="0">
              <a:effectLst>
                <a:outerShdw blurRad="38100" dist="38100" dir="2700000" algn="tl">
                  <a:srgbClr val="000000">
                    <a:alpha val="43137"/>
                  </a:srgbClr>
                </a:outerShdw>
              </a:effectLst>
            </a:endParaRPr>
          </a:p>
        </p:txBody>
      </p:sp>
      <p:cxnSp>
        <p:nvCxnSpPr>
          <p:cNvPr id="5" name="Straight Connector 4"/>
          <p:cNvCxnSpPr/>
          <p:nvPr/>
        </p:nvCxnSpPr>
        <p:spPr>
          <a:xfrm>
            <a:off x="0" y="1371600"/>
            <a:ext cx="9144000" cy="1588"/>
          </a:xfrm>
          <a:prstGeom prst="line">
            <a:avLst/>
          </a:prstGeom>
        </p:spPr>
        <p:style>
          <a:lnRef idx="3">
            <a:schemeClr val="accent1"/>
          </a:lnRef>
          <a:fillRef idx="0">
            <a:schemeClr val="accent1"/>
          </a:fillRef>
          <a:effectRef idx="2">
            <a:schemeClr val="accent1"/>
          </a:effectRef>
          <a:fontRef idx="minor">
            <a:schemeClr val="tx1"/>
          </a:fontRef>
        </p:style>
      </p:cxnSp>
      <p:pic>
        <p:nvPicPr>
          <p:cNvPr id="6148" name="Picture 4"/>
          <p:cNvPicPr>
            <a:picLocks noChangeAspect="1" noChangeArrowheads="1"/>
          </p:cNvPicPr>
          <p:nvPr/>
        </p:nvPicPr>
        <p:blipFill>
          <a:blip r:embed="rId3" cstate="print"/>
          <a:srcRect/>
          <a:stretch>
            <a:fillRect/>
          </a:stretch>
        </p:blipFill>
        <p:spPr bwMode="auto">
          <a:xfrm>
            <a:off x="4648200" y="1600200"/>
            <a:ext cx="4343400" cy="5105400"/>
          </a:xfrm>
          <a:prstGeom prst="ellipse">
            <a:avLst/>
          </a:prstGeom>
          <a:noFill/>
          <a:ln w="9525">
            <a:noFill/>
            <a:miter lim="800000"/>
            <a:headEnd/>
            <a:tailEnd/>
          </a:ln>
          <a:effectLst>
            <a:glow rad="228600">
              <a:schemeClr val="accent6">
                <a:satMod val="175000"/>
                <a:alpha val="40000"/>
              </a:schemeClr>
            </a:glow>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8900000" scaled="1"/>
          <a:tileRect/>
        </a:gra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3962400" y="0"/>
            <a:ext cx="5334000" cy="6858000"/>
          </a:xfrm>
          <a:prstGeom prst="ellipse">
            <a:avLst/>
          </a:prstGeom>
          <a:noFill/>
          <a:ln w="9525">
            <a:noFill/>
            <a:miter lim="800000"/>
            <a:headEnd/>
            <a:tailEnd/>
          </a:ln>
          <a:effectLst>
            <a:softEdge rad="635000"/>
          </a:effectLst>
        </p:spPr>
      </p:pic>
      <p:sp>
        <p:nvSpPr>
          <p:cNvPr id="3" name="Content Placeholder 2"/>
          <p:cNvSpPr>
            <a:spLocks noGrp="1"/>
          </p:cNvSpPr>
          <p:nvPr>
            <p:ph idx="1"/>
          </p:nvPr>
        </p:nvSpPr>
        <p:spPr>
          <a:xfrm>
            <a:off x="0" y="0"/>
            <a:ext cx="4724400" cy="7086600"/>
          </a:xfrm>
        </p:spPr>
        <p:txBody>
          <a:bodyPr>
            <a:normAutofit/>
          </a:bodyPr>
          <a:lstStyle/>
          <a:p>
            <a:r>
              <a:rPr lang="es-MX" dirty="0" smtClean="0">
                <a:effectLst>
                  <a:outerShdw blurRad="38100" dist="38100" dir="2700000" algn="tl">
                    <a:srgbClr val="000000">
                      <a:alpha val="43137"/>
                    </a:srgbClr>
                  </a:outerShdw>
                </a:effectLst>
              </a:rPr>
              <a:t>Sin embargo a través del matrimonio, el esposo y la esposa pueden convertirse en uno.                            </a:t>
            </a:r>
            <a:endParaRPr lang="en-US" dirty="0" smtClean="0">
              <a:solidFill>
                <a:srgbClr val="C00000"/>
              </a:solidFill>
              <a:effectLst>
                <a:outerShdw blurRad="38100" dist="38100" dir="2700000" algn="tl">
                  <a:srgbClr val="000000">
                    <a:alpha val="43137"/>
                  </a:srgbClr>
                </a:outerShdw>
              </a:effectLst>
            </a:endParaRPr>
          </a:p>
          <a:p>
            <a:endParaRPr lang="en-US" dirty="0" smtClean="0">
              <a:solidFill>
                <a:srgbClr val="C00000"/>
              </a:solidFill>
              <a:effectLst>
                <a:outerShdw blurRad="38100" dist="38100" dir="2700000" algn="tl">
                  <a:srgbClr val="000000">
                    <a:alpha val="43137"/>
                  </a:srgbClr>
                </a:outerShdw>
              </a:effectLst>
            </a:endParaRPr>
          </a:p>
          <a:p>
            <a:r>
              <a:rPr lang="es-MX" dirty="0" smtClean="0">
                <a:effectLst>
                  <a:outerShdw blurRad="38100" dist="38100" dir="2700000" algn="tl">
                    <a:srgbClr val="000000">
                      <a:alpha val="43137"/>
                    </a:srgbClr>
                  </a:outerShdw>
                </a:effectLst>
              </a:rPr>
              <a:t>Entre ambos más abrazan el concepto de que deben de ser uno, más lo serán entre si y con Dios.</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a:p>
            <a:endParaRPr lang="es-MX" dirty="0">
              <a:solidFill>
                <a:srgbClr val="C00000"/>
              </a:solidFill>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Title 5"/>
          <p:cNvSpPr>
            <a:spLocks noGrp="1"/>
          </p:cNvSpPr>
          <p:nvPr>
            <p:ph type="title"/>
          </p:nvPr>
        </p:nvSpPr>
        <p:spPr>
          <a:xfrm>
            <a:off x="152400" y="457200"/>
            <a:ext cx="8763000" cy="4876800"/>
          </a:xfrm>
        </p:spPr>
        <p:txBody>
          <a:bodyPr>
            <a:noAutofit/>
          </a:bodyPr>
          <a:lstStyle/>
          <a:p>
            <a:pPr lvl="0"/>
            <a:r>
              <a:rPr lang="es-MX" sz="3200" dirty="0" smtClean="0">
                <a:solidFill>
                  <a:schemeClr val="accent5">
                    <a:lumMod val="75000"/>
                  </a:schemeClr>
                </a:solidFill>
                <a:effectLst>
                  <a:outerShdw blurRad="38100" dist="38100" dir="2700000" algn="tl">
                    <a:srgbClr val="000000">
                      <a:alpha val="43137"/>
                    </a:srgbClr>
                  </a:outerShdw>
                </a:effectLst>
              </a:rPr>
              <a:t>TRES MANERAS DE CONVERTIRTE </a:t>
            </a:r>
            <a:br>
              <a:rPr lang="es-MX" sz="3200" dirty="0" smtClean="0">
                <a:solidFill>
                  <a:schemeClr val="accent5">
                    <a:lumMod val="75000"/>
                  </a:schemeClr>
                </a:solidFill>
                <a:effectLst>
                  <a:outerShdw blurRad="38100" dist="38100" dir="2700000" algn="tl">
                    <a:srgbClr val="000000">
                      <a:alpha val="43137"/>
                    </a:srgbClr>
                  </a:outerShdw>
                </a:effectLst>
              </a:rPr>
            </a:br>
            <a:r>
              <a:rPr lang="es-MX" sz="3200" dirty="0" smtClean="0">
                <a:solidFill>
                  <a:schemeClr val="accent5">
                    <a:lumMod val="75000"/>
                  </a:schemeClr>
                </a:solidFill>
                <a:effectLst>
                  <a:outerShdw blurRad="38100" dist="38100" dir="2700000" algn="tl">
                    <a:srgbClr val="000000">
                      <a:alpha val="43137"/>
                    </a:srgbClr>
                  </a:outerShdw>
                </a:effectLst>
              </a:rPr>
              <a:t>EN UNO CON TU                        </a:t>
            </a:r>
            <a:br>
              <a:rPr lang="es-MX" sz="3200" dirty="0" smtClean="0">
                <a:solidFill>
                  <a:schemeClr val="accent5">
                    <a:lumMod val="75000"/>
                  </a:schemeClr>
                </a:solidFill>
                <a:effectLst>
                  <a:outerShdw blurRad="38100" dist="38100" dir="2700000" algn="tl">
                    <a:srgbClr val="000000">
                      <a:alpha val="43137"/>
                    </a:srgbClr>
                  </a:outerShdw>
                </a:effectLst>
              </a:rPr>
            </a:br>
            <a:r>
              <a:rPr lang="es-MX" sz="4800" i="1" dirty="0" smtClean="0">
                <a:solidFill>
                  <a:schemeClr val="accent5">
                    <a:lumMod val="75000"/>
                  </a:schemeClr>
                </a:solidFill>
                <a:effectLst>
                  <a:outerShdw blurRad="38100" dist="38100" dir="2700000" algn="tl">
                    <a:srgbClr val="000000">
                      <a:alpha val="43137"/>
                    </a:srgbClr>
                  </a:outerShdw>
                </a:effectLst>
              </a:rPr>
              <a:t>CÓNYUGE</a:t>
            </a:r>
            <a:r>
              <a:rPr lang="es-MX" sz="3200" dirty="0" smtClean="0">
                <a:solidFill>
                  <a:schemeClr val="accent5">
                    <a:lumMod val="75000"/>
                  </a:schemeClr>
                </a:solidFill>
                <a:effectLst>
                  <a:outerShdw blurRad="38100" dist="38100" dir="2700000" algn="tl">
                    <a:srgbClr val="000000">
                      <a:alpha val="43137"/>
                    </a:srgbClr>
                  </a:outerShdw>
                </a:effectLst>
              </a:rPr>
              <a:t> </a:t>
            </a:r>
            <a:r>
              <a:rPr lang="es-MX" sz="3200" dirty="0" smtClean="0">
                <a:effectLst>
                  <a:outerShdw blurRad="38100" dist="38100" dir="2700000" algn="tl">
                    <a:srgbClr val="000000">
                      <a:alpha val="43137"/>
                    </a:srgbClr>
                  </a:outerShdw>
                </a:effectLst>
              </a:rPr>
              <a:t>                                                                </a:t>
            </a:r>
            <a:br>
              <a:rPr lang="es-MX" sz="3200" dirty="0" smtClean="0">
                <a:effectLst>
                  <a:outerShdw blurRad="38100" dist="38100" dir="2700000" algn="tl">
                    <a:srgbClr val="000000">
                      <a:alpha val="43137"/>
                    </a:srgbClr>
                  </a:outerShdw>
                </a:effectLst>
              </a:rPr>
            </a:br>
            <a:r>
              <a:rPr lang="es-MX" sz="3200" dirty="0" smtClean="0">
                <a:effectLst>
                  <a:outerShdw blurRad="38100" dist="38100" dir="2700000" algn="tl">
                    <a:srgbClr val="000000">
                      <a:alpha val="43137"/>
                    </a:srgbClr>
                  </a:outerShdw>
                </a:effectLst>
              </a:rPr>
              <a:t/>
            </a:r>
            <a:br>
              <a:rPr lang="es-MX" sz="3200" dirty="0" smtClean="0">
                <a:effectLst>
                  <a:outerShdw blurRad="38100" dist="38100" dir="2700000" algn="tl">
                    <a:srgbClr val="000000">
                      <a:alpha val="43137"/>
                    </a:srgbClr>
                  </a:outerShdw>
                </a:effectLst>
              </a:rPr>
            </a:br>
            <a:r>
              <a:rPr lang="es-MX" sz="3200" dirty="0" smtClean="0">
                <a:effectLst>
                  <a:outerShdw blurRad="38100" dist="38100" dir="2700000" algn="tl">
                    <a:srgbClr val="000000">
                      <a:alpha val="43137"/>
                    </a:srgbClr>
                  </a:outerShdw>
                </a:effectLst>
              </a:rPr>
              <a:t/>
            </a:r>
            <a:br>
              <a:rPr lang="es-MX" sz="3200" dirty="0" smtClean="0">
                <a:effectLst>
                  <a:outerShdw blurRad="38100" dist="38100" dir="2700000" algn="tl">
                    <a:srgbClr val="000000">
                      <a:alpha val="43137"/>
                    </a:srgbClr>
                  </a:outerShdw>
                </a:effectLst>
              </a:rPr>
            </a:br>
            <a:endParaRPr lang="es-MX" sz="3200" i="1" dirty="0"/>
          </a:p>
        </p:txBody>
      </p:sp>
      <p:sp>
        <p:nvSpPr>
          <p:cNvPr id="5" name="Title 1"/>
          <p:cNvSpPr txBox="1">
            <a:spLocks/>
          </p:cNvSpPr>
          <p:nvPr/>
        </p:nvSpPr>
        <p:spPr>
          <a:xfrm>
            <a:off x="152400" y="1219200"/>
            <a:ext cx="91440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MX" sz="4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13" name="Picture 1"/>
          <p:cNvPicPr>
            <a:picLocks noChangeAspect="1" noChangeArrowheads="1"/>
          </p:cNvPicPr>
          <p:nvPr/>
        </p:nvPicPr>
        <p:blipFill>
          <a:blip r:embed="rId4" cstate="print"/>
          <a:srcRect/>
          <a:stretch>
            <a:fillRect/>
          </a:stretch>
        </p:blipFill>
        <p:spPr bwMode="auto">
          <a:xfrm>
            <a:off x="0" y="1828800"/>
            <a:ext cx="2963334" cy="3810000"/>
          </a:xfrm>
          <a:prstGeom prst="ellipse">
            <a:avLst/>
          </a:prstGeom>
          <a:noFill/>
          <a:ln w="9525">
            <a:noFill/>
            <a:miter lim="800000"/>
            <a:headEnd/>
            <a:tailEnd/>
          </a:ln>
          <a:effectLst>
            <a:softEdge rad="635000"/>
          </a:effectLst>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4876800" cy="5410200"/>
          </a:xfrm>
        </p:spPr>
        <p:txBody>
          <a:bodyPr>
            <a:normAutofit lnSpcReduction="10000"/>
          </a:bodyPr>
          <a:lstStyle/>
          <a:p>
            <a:r>
              <a:rPr lang="es-MX" dirty="0" smtClean="0">
                <a:effectLst>
                  <a:outerShdw blurRad="38100" dist="38100" dir="2700000" algn="tl">
                    <a:srgbClr val="000000">
                      <a:alpha val="43137"/>
                    </a:srgbClr>
                  </a:outerShdw>
                </a:effectLst>
              </a:rPr>
              <a:t>El esposo y la esposa deben de estar unidos a Jesucristo, mediante una relación personal con El, antes de poder ser fiel y leal entre si.</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a:p>
            <a:endParaRPr lang="en-US" dirty="0" smtClean="0">
              <a:solidFill>
                <a:srgbClr val="C00000"/>
              </a:solidFill>
              <a:effectLst>
                <a:outerShdw blurRad="38100" dist="38100" dir="2700000" algn="tl">
                  <a:srgbClr val="000000">
                    <a:alpha val="43137"/>
                  </a:srgbClr>
                </a:outerShdw>
              </a:effectLst>
            </a:endParaRPr>
          </a:p>
          <a:p>
            <a:r>
              <a:rPr lang="es-MX" dirty="0" smtClean="0">
                <a:effectLst>
                  <a:outerShdw blurRad="38100" dist="38100" dir="2700000" algn="tl">
                    <a:srgbClr val="000000">
                      <a:alpha val="43137"/>
                    </a:srgbClr>
                  </a:outerShdw>
                </a:effectLst>
              </a:rPr>
              <a:t>La imagen del matrimonio se aplica a Cristo y la </a:t>
            </a:r>
            <a:r>
              <a:rPr lang="es-MX" dirty="0" smtClean="0">
                <a:effectLst>
                  <a:outerShdw blurRad="38100" dist="38100" dir="2700000" algn="tl">
                    <a:srgbClr val="000000">
                      <a:alpha val="43137"/>
                    </a:srgbClr>
                  </a:outerShdw>
                </a:effectLst>
              </a:rPr>
              <a:t>Iglesia</a:t>
            </a:r>
          </a:p>
          <a:p>
            <a:r>
              <a:rPr lang="en-US" dirty="0" smtClean="0">
                <a:solidFill>
                  <a:srgbClr val="C00000"/>
                </a:solidFill>
                <a:effectLst>
                  <a:outerShdw blurRad="38100" dist="38100" dir="2700000" algn="tl">
                    <a:srgbClr val="000000">
                      <a:alpha val="43137"/>
                    </a:srgbClr>
                  </a:outerShdw>
                </a:effectLst>
              </a:rPr>
              <a:t>.</a:t>
            </a:r>
            <a:endParaRPr lang="es-MX" dirty="0">
              <a:solidFill>
                <a:srgbClr val="C00000"/>
              </a:solidFill>
              <a:effectLst>
                <a:outerShdw blurRad="38100" dist="38100" dir="2700000" algn="tl">
                  <a:srgbClr val="000000">
                    <a:alpha val="43137"/>
                  </a:srgbClr>
                </a:outerShdw>
              </a:effectLst>
            </a:endParaRPr>
          </a:p>
        </p:txBody>
      </p:sp>
      <p:sp>
        <p:nvSpPr>
          <p:cNvPr id="4" name="Title 1"/>
          <p:cNvSpPr>
            <a:spLocks noGrp="1"/>
          </p:cNvSpPr>
          <p:nvPr>
            <p:ph type="title"/>
          </p:nvPr>
        </p:nvSpPr>
        <p:spPr>
          <a:xfrm>
            <a:off x="0" y="274638"/>
            <a:ext cx="8991600" cy="792162"/>
          </a:xfrm>
        </p:spPr>
        <p:txBody>
          <a:bodyPr>
            <a:normAutofit fontScale="90000"/>
          </a:bodyPr>
          <a:lstStyle/>
          <a:p>
            <a:r>
              <a:rPr lang="es-MX" sz="6000" dirty="0" smtClean="0">
                <a:solidFill>
                  <a:schemeClr val="accent5">
                    <a:lumMod val="75000"/>
                  </a:schemeClr>
                </a:solidFill>
                <a:effectLst>
                  <a:outerShdw blurRad="38100" dist="38100" dir="2700000" algn="tl">
                    <a:srgbClr val="000000">
                      <a:alpha val="43137"/>
                    </a:srgbClr>
                  </a:outerShdw>
                </a:effectLst>
              </a:rPr>
              <a:t>1) CREER JUNTOS</a:t>
            </a:r>
            <a:r>
              <a:rPr lang="es-MX" sz="5300" dirty="0" smtClean="0">
                <a:solidFill>
                  <a:schemeClr val="accent5">
                    <a:lumMod val="75000"/>
                  </a:schemeClr>
                </a:solidFill>
                <a:effectLst>
                  <a:outerShdw blurRad="38100" dist="38100" dir="2700000" algn="tl">
                    <a:srgbClr val="000000">
                      <a:alpha val="43137"/>
                    </a:srgbClr>
                  </a:outerShdw>
                </a:effectLst>
              </a:rPr>
              <a:t> </a:t>
            </a:r>
            <a:r>
              <a:rPr lang="es-MX" sz="4900" dirty="0" smtClean="0">
                <a:effectLst>
                  <a:outerShdw blurRad="38100" dist="38100" dir="2700000" algn="tl">
                    <a:srgbClr val="000000">
                      <a:alpha val="43137"/>
                    </a:srgbClr>
                  </a:outerShdw>
                </a:effectLst>
              </a:rPr>
              <a:t>                              </a:t>
            </a:r>
            <a:r>
              <a:rPr lang="es-MX" sz="4000" dirty="0" smtClean="0">
                <a:effectLst>
                  <a:outerShdw blurRad="38100" dist="38100" dir="2700000" algn="tl">
                    <a:srgbClr val="000000">
                      <a:alpha val="43137"/>
                    </a:srgbClr>
                  </a:outerShdw>
                </a:effectLst>
              </a:rPr>
              <a:t/>
            </a:r>
            <a:br>
              <a:rPr lang="es-MX" sz="4000" dirty="0" smtClean="0">
                <a:effectLst>
                  <a:outerShdw blurRad="38100" dist="38100" dir="2700000" algn="tl">
                    <a:srgbClr val="000000">
                      <a:alpha val="43137"/>
                    </a:srgbClr>
                  </a:outerShdw>
                </a:effectLst>
              </a:rPr>
            </a:br>
            <a:endParaRPr lang="es-MX" dirty="0">
              <a:effectLst>
                <a:outerShdw blurRad="38100" dist="38100" dir="2700000" algn="tl">
                  <a:srgbClr val="000000">
                    <a:alpha val="43137"/>
                  </a:srgbClr>
                </a:outerShdw>
              </a:effectLst>
            </a:endParaRPr>
          </a:p>
        </p:txBody>
      </p:sp>
      <p:cxnSp>
        <p:nvCxnSpPr>
          <p:cNvPr id="5" name="Straight Connector 4"/>
          <p:cNvCxnSpPr/>
          <p:nvPr/>
        </p:nvCxnSpPr>
        <p:spPr>
          <a:xfrm>
            <a:off x="0" y="1371600"/>
            <a:ext cx="9144000" cy="1588"/>
          </a:xfrm>
          <a:prstGeom prst="line">
            <a:avLst/>
          </a:prstGeom>
        </p:spPr>
        <p:style>
          <a:lnRef idx="3">
            <a:schemeClr val="accent1"/>
          </a:lnRef>
          <a:fillRef idx="0">
            <a:schemeClr val="accent1"/>
          </a:fillRef>
          <a:effectRef idx="2">
            <a:schemeClr val="accent1"/>
          </a:effectRef>
          <a:fontRef idx="minor">
            <a:schemeClr val="tx1"/>
          </a:fontRef>
        </p:style>
      </p:cxnSp>
      <p:pic>
        <p:nvPicPr>
          <p:cNvPr id="4103" name="Picture 7"/>
          <p:cNvPicPr>
            <a:picLocks noChangeAspect="1" noChangeArrowheads="1"/>
          </p:cNvPicPr>
          <p:nvPr/>
        </p:nvPicPr>
        <p:blipFill>
          <a:blip r:embed="rId3" cstate="print"/>
          <a:srcRect/>
          <a:stretch>
            <a:fillRect/>
          </a:stretch>
        </p:blipFill>
        <p:spPr bwMode="auto">
          <a:xfrm>
            <a:off x="5105400" y="1752600"/>
            <a:ext cx="3810000" cy="4953000"/>
          </a:xfrm>
          <a:prstGeom prst="rect">
            <a:avLst/>
          </a:prstGeom>
          <a:noFill/>
          <a:ln w="9525">
            <a:noFill/>
            <a:miter lim="800000"/>
            <a:headEnd/>
            <a:tailEnd/>
          </a:ln>
          <a:effectLst>
            <a:glow rad="228600">
              <a:schemeClr val="accent6">
                <a:satMod val="175000"/>
                <a:alpha val="40000"/>
              </a:schemeClr>
            </a:glow>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770" decel="100000"/>
                                        <p:tgtEl>
                                          <p:spTgt spid="4103"/>
                                        </p:tgtEl>
                                      </p:cBhvr>
                                    </p:animEffect>
                                    <p:animScale>
                                      <p:cBhvr>
                                        <p:cTn id="8" dur="770" decel="100000"/>
                                        <p:tgtEl>
                                          <p:spTgt spid="4103"/>
                                        </p:tgtEl>
                                      </p:cBhvr>
                                      <p:from x="10000" y="10000"/>
                                      <p:to x="200000" y="450000"/>
                                    </p:animScale>
                                    <p:animScale>
                                      <p:cBhvr>
                                        <p:cTn id="9" dur="1230" accel="100000" fill="hold">
                                          <p:stCondLst>
                                            <p:cond delay="770"/>
                                          </p:stCondLst>
                                        </p:cTn>
                                        <p:tgtEl>
                                          <p:spTgt spid="4103"/>
                                        </p:tgtEl>
                                      </p:cBhvr>
                                      <p:from x="200000" y="450000"/>
                                      <p:to x="100000" y="100000"/>
                                    </p:animScale>
                                    <p:set>
                                      <p:cBhvr>
                                        <p:cTn id="10" dur="770" fill="hold"/>
                                        <p:tgtEl>
                                          <p:spTgt spid="4103"/>
                                        </p:tgtEl>
                                        <p:attrNameLst>
                                          <p:attrName>ppt_x</p:attrName>
                                        </p:attrNameLst>
                                      </p:cBhvr>
                                      <p:to>
                                        <p:strVal val="(0.5)"/>
                                      </p:to>
                                    </p:set>
                                    <p:anim from="(0.5)" to="(#ppt_x)" calcmode="lin" valueType="num">
                                      <p:cBhvr>
                                        <p:cTn id="11" dur="1230" accel="100000" fill="hold">
                                          <p:stCondLst>
                                            <p:cond delay="770"/>
                                          </p:stCondLst>
                                        </p:cTn>
                                        <p:tgtEl>
                                          <p:spTgt spid="4103"/>
                                        </p:tgtEl>
                                        <p:attrNameLst>
                                          <p:attrName>ppt_x</p:attrName>
                                        </p:attrNameLst>
                                      </p:cBhvr>
                                    </p:anim>
                                    <p:set>
                                      <p:cBhvr>
                                        <p:cTn id="12" dur="770" fill="hold"/>
                                        <p:tgtEl>
                                          <p:spTgt spid="4103"/>
                                        </p:tgtEl>
                                        <p:attrNameLst>
                                          <p:attrName>ppt_y</p:attrName>
                                        </p:attrNameLst>
                                      </p:cBhvr>
                                      <p:to>
                                        <p:strVal val="(#ppt_y+0.4)"/>
                                      </p:to>
                                    </p:set>
                                    <p:anim from="(#ppt_y+0.4)" to="(#ppt_y)" calcmode="lin" valueType="num">
                                      <p:cBhvr>
                                        <p:cTn id="13" dur="1230" accel="100000" fill="hold">
                                          <p:stCondLst>
                                            <p:cond delay="770"/>
                                          </p:stCondLst>
                                        </p:cTn>
                                        <p:tgtEl>
                                          <p:spTgt spid="410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ssolv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srcRect/>
          <a:stretch>
            <a:fillRect/>
          </a:stretch>
        </p:blipFill>
        <p:spPr bwMode="auto">
          <a:xfrm>
            <a:off x="1371600" y="762000"/>
            <a:ext cx="5105400" cy="6400800"/>
          </a:xfrm>
          <a:prstGeom prst="ellipse">
            <a:avLst/>
          </a:prstGeom>
          <a:noFill/>
          <a:ln w="9525">
            <a:noFill/>
            <a:miter lim="800000"/>
            <a:headEnd/>
            <a:tailEnd/>
          </a:ln>
          <a:effectLst>
            <a:softEdge rad="635000"/>
          </a:effectLst>
        </p:spPr>
      </p:pic>
      <p:sp>
        <p:nvSpPr>
          <p:cNvPr id="3" name="Content Placeholder 2"/>
          <p:cNvSpPr>
            <a:spLocks noGrp="1"/>
          </p:cNvSpPr>
          <p:nvPr>
            <p:ph idx="1"/>
          </p:nvPr>
        </p:nvSpPr>
        <p:spPr>
          <a:xfrm>
            <a:off x="152400" y="1143000"/>
            <a:ext cx="8153400" cy="5486400"/>
          </a:xfrm>
        </p:spPr>
        <p:txBody>
          <a:bodyPr>
            <a:normAutofit/>
          </a:bodyPr>
          <a:lstStyle/>
          <a:p>
            <a:pPr>
              <a:buNone/>
            </a:pPr>
            <a:r>
              <a:rPr lang="es-US" baseline="30000" dirty="0" smtClean="0">
                <a:effectLst>
                  <a:outerShdw blurRad="38100" dist="38100" dir="2700000" algn="tl">
                    <a:srgbClr val="000000">
                      <a:alpha val="43137"/>
                    </a:srgbClr>
                  </a:outerShdw>
                </a:effectLst>
              </a:rPr>
              <a:t>25</a:t>
            </a:r>
            <a:r>
              <a:rPr lang="es-US" dirty="0" smtClean="0">
                <a:effectLst>
                  <a:outerShdw blurRad="38100" dist="38100" dir="2700000" algn="tl">
                    <a:srgbClr val="000000">
                      <a:alpha val="43137"/>
                    </a:srgbClr>
                  </a:outerShdw>
                </a:effectLst>
              </a:rPr>
              <a:t> Maridos, amad a vuestras mujeres, así como Cristo amó a la iglesia y se entregó a sí mismo por ella, </a:t>
            </a:r>
          </a:p>
          <a:p>
            <a:pPr>
              <a:buNone/>
            </a:pPr>
            <a:r>
              <a:rPr lang="es-US" baseline="30000" dirty="0" smtClean="0">
                <a:effectLst>
                  <a:outerShdw blurRad="38100" dist="38100" dir="2700000" algn="tl">
                    <a:srgbClr val="000000">
                      <a:alpha val="43137"/>
                    </a:srgbClr>
                  </a:outerShdw>
                </a:effectLst>
              </a:rPr>
              <a:t>26</a:t>
            </a:r>
            <a:r>
              <a:rPr lang="es-US" dirty="0" smtClean="0">
                <a:effectLst>
                  <a:outerShdw blurRad="38100" dist="38100" dir="2700000" algn="tl">
                    <a:srgbClr val="000000">
                      <a:alpha val="43137"/>
                    </a:srgbClr>
                  </a:outerShdw>
                </a:effectLst>
              </a:rPr>
              <a:t> para santificarla, habiéndola purificado en el lavamiento del agua por la palabra, </a:t>
            </a:r>
          </a:p>
          <a:p>
            <a:pPr>
              <a:buNone/>
            </a:pPr>
            <a:r>
              <a:rPr lang="es-US" baseline="30000" dirty="0" smtClean="0">
                <a:effectLst>
                  <a:outerShdw blurRad="38100" dist="38100" dir="2700000" algn="tl">
                    <a:srgbClr val="000000">
                      <a:alpha val="43137"/>
                    </a:srgbClr>
                  </a:outerShdw>
                </a:effectLst>
              </a:rPr>
              <a:t>27</a:t>
            </a:r>
            <a:r>
              <a:rPr lang="es-US" dirty="0" smtClean="0">
                <a:effectLst>
                  <a:outerShdw blurRad="38100" dist="38100" dir="2700000" algn="tl">
                    <a:srgbClr val="000000">
                      <a:alpha val="43137"/>
                    </a:srgbClr>
                  </a:outerShdw>
                </a:effectLst>
              </a:rPr>
              <a:t> a fin de presentársela a sí mismo, una iglesia gloriosa, que no tuviera mancha ni arruga ni cosa semejante, sino que fuera santa y sin mancha. </a:t>
            </a:r>
          </a:p>
        </p:txBody>
      </p:sp>
      <p:sp>
        <p:nvSpPr>
          <p:cNvPr id="4" name="TextBox 3"/>
          <p:cNvSpPr txBox="1"/>
          <p:nvPr/>
        </p:nvSpPr>
        <p:spPr>
          <a:xfrm>
            <a:off x="4572000" y="990600"/>
            <a:ext cx="4572000" cy="810478"/>
          </a:xfrm>
          <a:prstGeom prst="rect">
            <a:avLst/>
          </a:prstGeom>
          <a:noFill/>
        </p:spPr>
        <p:txBody>
          <a:bodyPr wrap="square" rtlCol="0">
            <a:spAutoFit/>
          </a:bodyPr>
          <a:lstStyle/>
          <a:p>
            <a:endParaRPr lang="en-US" sz="2800" baseline="30000" dirty="0" smtClean="0">
              <a:solidFill>
                <a:srgbClr val="C00000"/>
              </a:solidFill>
              <a:effectLst>
                <a:outerShdw blurRad="38100" dist="38100" dir="2700000" algn="tl">
                  <a:srgbClr val="000000">
                    <a:alpha val="43137"/>
                  </a:srgbClr>
                </a:outerShdw>
              </a:effectLst>
            </a:endParaRPr>
          </a:p>
          <a:p>
            <a:endParaRPr lang="es-MX" sz="2800" dirty="0">
              <a:solidFill>
                <a:srgbClr val="C00000"/>
              </a:solidFill>
              <a:effectLst>
                <a:outerShdw blurRad="38100" dist="38100" dir="2700000" algn="tl">
                  <a:srgbClr val="000000">
                    <a:alpha val="43137"/>
                  </a:srgbClr>
                </a:outerShdw>
              </a:effectLst>
            </a:endParaRPr>
          </a:p>
        </p:txBody>
      </p:sp>
      <p:sp>
        <p:nvSpPr>
          <p:cNvPr id="5" name="Title 1"/>
          <p:cNvSpPr txBox="1">
            <a:spLocks/>
          </p:cNvSpPr>
          <p:nvPr/>
        </p:nvSpPr>
        <p:spPr>
          <a:xfrm>
            <a:off x="0" y="152400"/>
            <a:ext cx="9144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4400" dirty="0" smtClean="0">
                <a:solidFill>
                  <a:schemeClr val="accent5">
                    <a:lumMod val="75000"/>
                  </a:schemeClr>
                </a:solidFill>
                <a:effectLst>
                  <a:outerShdw blurRad="38100" dist="38100" dir="2700000" algn="tl">
                    <a:srgbClr val="000000">
                      <a:alpha val="43137"/>
                    </a:srgbClr>
                  </a:outerShdw>
                </a:effectLst>
                <a:latin typeface="+mj-lt"/>
                <a:ea typeface="+mj-ea"/>
                <a:cs typeface="+mj-cs"/>
              </a:rPr>
              <a:t>Efesios </a:t>
            </a:r>
            <a:r>
              <a:rPr lang="es-MX" sz="4400" dirty="0" smtClean="0">
                <a:solidFill>
                  <a:schemeClr val="accent5">
                    <a:lumMod val="75000"/>
                  </a:schemeClr>
                </a:solidFill>
                <a:effectLst>
                  <a:outerShdw blurRad="38100" dist="38100" dir="2700000" algn="tl">
                    <a:srgbClr val="000000">
                      <a:alpha val="43137"/>
                    </a:srgbClr>
                  </a:outerShdw>
                </a:effectLst>
                <a:latin typeface="+mj-lt"/>
                <a:ea typeface="+mj-ea"/>
                <a:cs typeface="+mj-cs"/>
              </a:rPr>
              <a:t> 5:25-27</a:t>
            </a:r>
            <a:endParaRPr kumimoji="0" lang="es-MX" sz="4400" b="0" i="0" u="none" strike="noStrike" kern="120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6"/>
                                        </p:tgtEl>
                                        <p:attrNameLst>
                                          <p:attrName>style.opacity</p:attrName>
                                        </p:attrNameLst>
                                      </p:cBhvr>
                                      <p:to>
                                        <p:strVal val="0.25"/>
                                      </p:to>
                                    </p:set>
                                    <p:animEffect filter="image" prLst="opacity: 0.25">
                                      <p:cBhvr rctx="IE">
                                        <p:cTn id="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5181600" cy="6705600"/>
          </a:xfrm>
        </p:spPr>
        <p:txBody>
          <a:bodyPr>
            <a:normAutofit/>
          </a:bodyPr>
          <a:lstStyle/>
          <a:p>
            <a:r>
              <a:rPr lang="es-MX" dirty="0" smtClean="0">
                <a:effectLst>
                  <a:outerShdw blurRad="38100" dist="38100" dir="2700000" algn="tl">
                    <a:srgbClr val="000000">
                      <a:alpha val="43137"/>
                    </a:srgbClr>
                  </a:outerShdw>
                </a:effectLst>
              </a:rPr>
              <a:t>Es  responsabilidad de la pareja invitar a Cristo a tomar su lugar como líder de su hogar.</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a:p>
            <a:endParaRPr lang="es-MX" dirty="0" smtClean="0">
              <a:solidFill>
                <a:srgbClr val="C00000"/>
              </a:solidFill>
              <a:effectLst>
                <a:outerShdw blurRad="38100" dist="38100" dir="2700000" algn="tl">
                  <a:srgbClr val="000000">
                    <a:alpha val="43137"/>
                  </a:srgbClr>
                </a:outerShdw>
              </a:effectLst>
            </a:endParaRPr>
          </a:p>
          <a:p>
            <a:r>
              <a:rPr lang="es-MX" dirty="0" smtClean="0">
                <a:effectLst>
                  <a:outerShdw blurRad="38100" dist="38100" dir="2700000" algn="tl">
                    <a:srgbClr val="000000">
                      <a:alpha val="43137"/>
                    </a:srgbClr>
                  </a:outerShdw>
                </a:effectLst>
              </a:rPr>
              <a:t>Para poder convertirse en una sola carne se requiere unidad espiritual.</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a:p>
            <a:r>
              <a:rPr lang="en-US" dirty="0" smtClean="0">
                <a:solidFill>
                  <a:srgbClr val="C00000"/>
                </a:solidFill>
                <a:effectLst>
                  <a:outerShdw blurRad="38100" dist="38100" dir="2700000" algn="tl">
                    <a:srgbClr val="000000">
                      <a:alpha val="43137"/>
                    </a:srgbClr>
                  </a:outerShdw>
                </a:effectLst>
              </a:rPr>
              <a:t>.</a:t>
            </a:r>
            <a:endParaRPr lang="es-MX" dirty="0">
              <a:solidFill>
                <a:srgbClr val="C00000"/>
              </a:solidFill>
              <a:effectLst>
                <a:outerShdw blurRad="38100" dist="38100" dir="2700000" algn="tl">
                  <a:srgbClr val="000000">
                    <a:alpha val="43137"/>
                  </a:srgbClr>
                </a:outerShdw>
              </a:effectLst>
            </a:endParaRPr>
          </a:p>
        </p:txBody>
      </p:sp>
      <p:pic>
        <p:nvPicPr>
          <p:cNvPr id="54274" name="Picture 2" descr="http://www.freeldsart.com/images/clipart/yoke-of-oxen-c.gif"/>
          <p:cNvPicPr>
            <a:picLocks noChangeAspect="1" noChangeArrowheads="1"/>
          </p:cNvPicPr>
          <p:nvPr/>
        </p:nvPicPr>
        <p:blipFill>
          <a:blip r:embed="rId3" cstate="print">
            <a:clrChange>
              <a:clrFrom>
                <a:srgbClr val="FFFFFF"/>
              </a:clrFrom>
              <a:clrTo>
                <a:srgbClr val="FFFFFF">
                  <a:alpha val="0"/>
                </a:srgbClr>
              </a:clrTo>
            </a:clrChange>
            <a:lum contrast="30000"/>
          </a:blip>
          <a:srcRect b="41497"/>
          <a:stretch>
            <a:fillRect/>
          </a:stretch>
        </p:blipFill>
        <p:spPr bwMode="auto">
          <a:xfrm>
            <a:off x="6477000" y="4572000"/>
            <a:ext cx="3733800" cy="3276600"/>
          </a:xfrm>
          <a:prstGeom prst="rect">
            <a:avLst/>
          </a:prstGeom>
          <a:noFill/>
        </p:spPr>
      </p:pic>
      <p:pic>
        <p:nvPicPr>
          <p:cNvPr id="5" name="Picture 1"/>
          <p:cNvPicPr>
            <a:picLocks noChangeAspect="1" noChangeArrowheads="1"/>
          </p:cNvPicPr>
          <p:nvPr/>
        </p:nvPicPr>
        <p:blipFill>
          <a:blip r:embed="rId4" cstate="print"/>
          <a:srcRect/>
          <a:stretch>
            <a:fillRect/>
          </a:stretch>
        </p:blipFill>
        <p:spPr bwMode="auto">
          <a:xfrm>
            <a:off x="5029200" y="3124200"/>
            <a:ext cx="4114800" cy="3733800"/>
          </a:xfrm>
          <a:prstGeom prst="ellipse">
            <a:avLst/>
          </a:prstGeom>
          <a:noFill/>
          <a:ln w="9525">
            <a:noFill/>
            <a:miter lim="800000"/>
            <a:headEnd/>
            <a:tailEnd/>
          </a:ln>
          <a:effectLst>
            <a:softEdge rad="635000"/>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par>
                                <p:cTn id="18" presetID="0" presetClass="path" presetSubtype="0" accel="50000" decel="50000" fill="hold" nodeType="withEffect">
                                  <p:stCondLst>
                                    <p:cond delay="0"/>
                                  </p:stCondLst>
                                  <p:childTnLst>
                                    <p:animMotion origin="layout" path="M 0.07083 0.09435 L -0.14583 -0.6272 " pathEditMode="relative" rAng="0" ptsTypes="AA">
                                      <p:cBhvr>
                                        <p:cTn id="19" dur="2000" fill="hold"/>
                                        <p:tgtEl>
                                          <p:spTgt spid="54274"/>
                                        </p:tgtEl>
                                        <p:attrNameLst>
                                          <p:attrName>ppt_x</p:attrName>
                                          <p:attrName>ppt_y</p:attrName>
                                        </p:attrNameLst>
                                      </p:cBhvr>
                                      <p:rCtr x="-108" y="-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2819400"/>
          </a:xfrm>
          <a:solidFill>
            <a:srgbClr val="FFC000">
              <a:alpha val="30000"/>
            </a:srgbClr>
          </a:solidFill>
        </p:spPr>
        <p:txBody>
          <a:bodyPr>
            <a:normAutofit/>
          </a:bodyPr>
          <a:lstStyle/>
          <a:p>
            <a:pPr algn="ctr">
              <a:buNone/>
            </a:pPr>
            <a:r>
              <a:rPr lang="es-US" sz="3600" baseline="30000" dirty="0" smtClean="0">
                <a:effectLst>
                  <a:outerShdw blurRad="38100" dist="38100" dir="2700000" algn="tl">
                    <a:srgbClr val="000000">
                      <a:alpha val="43137"/>
                    </a:srgbClr>
                  </a:outerShdw>
                </a:effectLst>
              </a:rPr>
              <a:t>14</a:t>
            </a:r>
            <a:r>
              <a:rPr lang="es-US" sz="3600" dirty="0" smtClean="0">
                <a:effectLst>
                  <a:outerShdw blurRad="38100" dist="38100" dir="2700000" algn="tl">
                    <a:srgbClr val="000000">
                      <a:alpha val="43137"/>
                    </a:srgbClr>
                  </a:outerShdw>
                </a:effectLst>
              </a:rPr>
              <a:t> No os unáis en yugo desigual con los incrédulos, porque ¿qué compañerismo tiene la justicia con la injusticia?           ¿Y qué comunión, la luz con las tinieblas?</a:t>
            </a:r>
            <a:r>
              <a:rPr lang="en-US" sz="3600" baseline="30000" dirty="0" smtClean="0">
                <a:effectLst>
                  <a:outerShdw blurRad="38100" dist="38100" dir="2700000" algn="tl">
                    <a:srgbClr val="000000">
                      <a:alpha val="43137"/>
                    </a:srgbClr>
                  </a:outerShdw>
                </a:effectLst>
              </a:rPr>
              <a:t> </a:t>
            </a:r>
          </a:p>
          <a:p>
            <a:pPr algn="ctr">
              <a:buNone/>
            </a:pPr>
            <a:endParaRPr lang="en-US" sz="3600" baseline="30000" dirty="0" smtClean="0">
              <a:solidFill>
                <a:srgbClr val="C00000"/>
              </a:solidFill>
              <a:effectLst>
                <a:outerShdw blurRad="38100" dist="38100" dir="2700000" algn="tl">
                  <a:srgbClr val="000000">
                    <a:alpha val="43137"/>
                  </a:srgbClr>
                </a:outerShdw>
              </a:effectLst>
            </a:endParaRPr>
          </a:p>
        </p:txBody>
      </p:sp>
      <p:sp>
        <p:nvSpPr>
          <p:cNvPr id="4" name="Title 1"/>
          <p:cNvSpPr>
            <a:spLocks noGrp="1"/>
          </p:cNvSpPr>
          <p:nvPr>
            <p:ph type="title"/>
          </p:nvPr>
        </p:nvSpPr>
        <p:spPr>
          <a:xfrm>
            <a:off x="0" y="0"/>
            <a:ext cx="9144000" cy="792162"/>
          </a:xfrm>
        </p:spPr>
        <p:txBody>
          <a:bodyPr/>
          <a:lstStyle/>
          <a:p>
            <a:r>
              <a:rPr lang="es-MX" dirty="0" smtClean="0">
                <a:solidFill>
                  <a:schemeClr val="accent6">
                    <a:lumMod val="75000"/>
                  </a:schemeClr>
                </a:solidFill>
                <a:effectLst>
                  <a:outerShdw blurRad="38100" dist="38100" dir="2700000" algn="tl">
                    <a:srgbClr val="000000">
                      <a:alpha val="43137"/>
                    </a:srgbClr>
                  </a:outerShdw>
                </a:effectLst>
              </a:rPr>
              <a:t>2 Corintios </a:t>
            </a:r>
            <a:r>
              <a:rPr lang="es-MX" dirty="0" smtClean="0">
                <a:solidFill>
                  <a:schemeClr val="accent6">
                    <a:lumMod val="75000"/>
                  </a:schemeClr>
                </a:solidFill>
                <a:effectLst>
                  <a:outerShdw blurRad="38100" dist="38100" dir="2700000" algn="tl">
                    <a:srgbClr val="000000">
                      <a:alpha val="43137"/>
                    </a:srgbClr>
                  </a:outerShdw>
                </a:effectLst>
              </a:rPr>
              <a:t> 6:14-17</a:t>
            </a:r>
            <a:endParaRPr lang="es-MX" dirty="0">
              <a:solidFill>
                <a:schemeClr val="accent6">
                  <a:lumMod val="75000"/>
                </a:schemeClr>
              </a:solidFill>
              <a:effectLst>
                <a:outerShdw blurRad="38100" dist="38100" dir="2700000" algn="tl">
                  <a:srgbClr val="000000">
                    <a:alpha val="43137"/>
                  </a:srgbClr>
                </a:outerShdw>
              </a:effectLst>
            </a:endParaRPr>
          </a:p>
        </p:txBody>
      </p:sp>
      <p:pic>
        <p:nvPicPr>
          <p:cNvPr id="50179" name="Picture 3"/>
          <p:cNvPicPr>
            <a:picLocks noChangeAspect="1" noChangeArrowheads="1"/>
          </p:cNvPicPr>
          <p:nvPr/>
        </p:nvPicPr>
        <p:blipFill>
          <a:blip r:embed="rId3" cstate="print"/>
          <a:srcRect/>
          <a:stretch>
            <a:fillRect/>
          </a:stretch>
        </p:blipFill>
        <p:spPr bwMode="auto">
          <a:xfrm>
            <a:off x="1143000" y="3505200"/>
            <a:ext cx="6934200" cy="3352800"/>
          </a:xfrm>
          <a:prstGeom prst="rect">
            <a:avLst/>
          </a:prstGeom>
          <a:noFill/>
          <a:ln w="9525">
            <a:noFill/>
            <a:miter lim="800000"/>
            <a:headEnd/>
            <a:tailEnd/>
          </a:ln>
          <a:effectLst>
            <a:softEdge rad="317500"/>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1"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par>
                                <p:cTn id="10" presetID="29" presetClass="entr" presetSubtype="0" fill="hold" grpId="1"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572000" cy="1143000"/>
          </a:xfrm>
        </p:spPr>
        <p:txBody>
          <a:bodyPr>
            <a:normAutofit fontScale="90000"/>
          </a:bodyPr>
          <a:lstStyle/>
          <a:p>
            <a:r>
              <a:rPr lang="es-MX" dirty="0" smtClean="0">
                <a:solidFill>
                  <a:schemeClr val="accent5">
                    <a:lumMod val="60000"/>
                    <a:lumOff val="40000"/>
                  </a:schemeClr>
                </a:solidFill>
                <a:effectLst>
                  <a:outerShdw blurRad="38100" dist="38100" dir="2700000" algn="tl">
                    <a:srgbClr val="000000">
                      <a:alpha val="43137"/>
                    </a:srgbClr>
                  </a:outerShdw>
                </a:effectLst>
              </a:rPr>
              <a:t>Rompe Hielo                  </a:t>
            </a:r>
            <a:r>
              <a:rPr lang="es-MX" dirty="0" smtClean="0">
                <a:effectLst>
                  <a:outerShdw blurRad="38100" dist="38100" dir="2700000" algn="tl">
                    <a:srgbClr val="000000">
                      <a:alpha val="43137"/>
                    </a:srgbClr>
                  </a:outerShdw>
                </a:effectLst>
              </a:rPr>
              <a:t/>
            </a:r>
            <a:br>
              <a:rPr lang="es-MX" dirty="0" smtClean="0">
                <a:effectLst>
                  <a:outerShdw blurRad="38100" dist="38100" dir="2700000" algn="tl">
                    <a:srgbClr val="000000">
                      <a:alpha val="43137"/>
                    </a:srgbClr>
                  </a:outerShdw>
                </a:effectLst>
              </a:rPr>
            </a:br>
            <a:endParaRPr lang="es-MX"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2133600"/>
            <a:ext cx="4114800" cy="3916363"/>
          </a:xfrm>
        </p:spPr>
        <p:txBody>
          <a:bodyPr>
            <a:normAutofit/>
          </a:bodyPr>
          <a:lstStyle/>
          <a:p>
            <a:pPr marL="0" indent="0">
              <a:buNone/>
            </a:pPr>
            <a:r>
              <a:rPr lang="es-MX" sz="3600" dirty="0" smtClean="0">
                <a:effectLst>
                  <a:outerShdw blurRad="38100" dist="38100" dir="2700000" algn="tl">
                    <a:srgbClr val="000000">
                      <a:alpha val="43137"/>
                    </a:srgbClr>
                  </a:outerShdw>
                </a:effectLst>
              </a:rPr>
              <a:t>¿Por qué crees que Dios estableció el matrimonio.</a:t>
            </a:r>
            <a:r>
              <a:rPr lang="en-US" sz="3600" dirty="0" smtClean="0">
                <a:effectLst>
                  <a:outerShdw blurRad="38100" dist="38100" dir="2700000" algn="tl">
                    <a:srgbClr val="000000">
                      <a:alpha val="43137"/>
                    </a:srgbClr>
                  </a:outerShdw>
                </a:effectLst>
              </a:rPr>
              <a:t>                           </a:t>
            </a:r>
            <a:endParaRPr lang="en-US" sz="3600" dirty="0" smtClean="0">
              <a:solidFill>
                <a:srgbClr val="C00000"/>
              </a:solidFill>
              <a:effectLst>
                <a:outerShdw blurRad="38100" dist="38100" dir="2700000" algn="tl">
                  <a:srgbClr val="000000">
                    <a:alpha val="43137"/>
                  </a:srgbClr>
                </a:outerShdw>
              </a:effectLst>
            </a:endParaRPr>
          </a:p>
          <a:p>
            <a:pPr marL="0" indent="0">
              <a:buNone/>
            </a:pPr>
            <a:endParaRPr lang="es-MX" sz="3600" dirty="0">
              <a:solidFill>
                <a:srgbClr val="C00000"/>
              </a:solidFill>
              <a:effectLst>
                <a:outerShdw blurRad="38100" dist="38100" dir="2700000" algn="tl">
                  <a:srgbClr val="000000">
                    <a:alpha val="43137"/>
                  </a:srgbClr>
                </a:outerShdw>
              </a:effectLst>
            </a:endParaRPr>
          </a:p>
        </p:txBody>
      </p:sp>
      <p:pic>
        <p:nvPicPr>
          <p:cNvPr id="22530" name="Picture 2" descr="http://i146.photobucket.com/albums/r269/snowprinzss/married.jpg"/>
          <p:cNvPicPr>
            <a:picLocks noChangeAspect="1" noChangeArrowheads="1"/>
          </p:cNvPicPr>
          <p:nvPr/>
        </p:nvPicPr>
        <p:blipFill>
          <a:blip r:embed="rId3" cstate="print"/>
          <a:srcRect b="22662"/>
          <a:stretch>
            <a:fillRect/>
          </a:stretch>
        </p:blipFill>
        <p:spPr bwMode="auto">
          <a:xfrm>
            <a:off x="3962400" y="457200"/>
            <a:ext cx="4800600" cy="5257800"/>
          </a:xfrm>
          <a:prstGeom prst="rect">
            <a:avLst/>
          </a:prstGeom>
          <a:noFill/>
          <a:effectLst>
            <a:softEdge rad="635000"/>
          </a:effectLst>
        </p:spPr>
      </p:pic>
      <p:pic>
        <p:nvPicPr>
          <p:cNvPr id="6" name="Picture 2" descr="http://wei.secstate.wa.gov/clallam/marriagelicenses/PublishingImages/GeneralMarriageLicenseInformation.bmp"/>
          <p:cNvPicPr>
            <a:picLocks noChangeAspect="1" noChangeArrowheads="1"/>
          </p:cNvPicPr>
          <p:nvPr/>
        </p:nvPicPr>
        <p:blipFill>
          <a:blip r:embed="rId4" cstate="print"/>
          <a:srcRect/>
          <a:stretch>
            <a:fillRect/>
          </a:stretch>
        </p:blipFill>
        <p:spPr bwMode="auto">
          <a:xfrm>
            <a:off x="6705600" y="4031672"/>
            <a:ext cx="2438400" cy="2826327"/>
          </a:xfrm>
          <a:prstGeom prst="rect">
            <a:avLst/>
          </a:prstGeom>
          <a:noFill/>
          <a:effectLst>
            <a:softEdge rad="635000"/>
          </a:effectLst>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146.photobucket.com/albums/r269/snowprinzss/married.jpg"/>
          <p:cNvPicPr>
            <a:picLocks noChangeAspect="1" noChangeArrowheads="1"/>
          </p:cNvPicPr>
          <p:nvPr/>
        </p:nvPicPr>
        <p:blipFill>
          <a:blip r:embed="rId3" cstate="print"/>
          <a:srcRect b="22662"/>
          <a:stretch>
            <a:fillRect/>
          </a:stretch>
        </p:blipFill>
        <p:spPr bwMode="auto">
          <a:xfrm>
            <a:off x="6172200" y="3276600"/>
            <a:ext cx="2971800" cy="3352800"/>
          </a:xfrm>
          <a:prstGeom prst="rect">
            <a:avLst/>
          </a:prstGeom>
          <a:noFill/>
          <a:effectLst>
            <a:softEdge rad="635000"/>
          </a:effectLst>
        </p:spPr>
      </p:pic>
      <p:sp>
        <p:nvSpPr>
          <p:cNvPr id="3" name="Content Placeholder 2"/>
          <p:cNvSpPr>
            <a:spLocks noGrp="1"/>
          </p:cNvSpPr>
          <p:nvPr>
            <p:ph idx="1"/>
          </p:nvPr>
        </p:nvSpPr>
        <p:spPr>
          <a:xfrm>
            <a:off x="152400" y="1524000"/>
            <a:ext cx="8229600" cy="5334000"/>
          </a:xfrm>
        </p:spPr>
        <p:txBody>
          <a:bodyPr>
            <a:normAutofit/>
          </a:bodyPr>
          <a:lstStyle/>
          <a:p>
            <a:pPr>
              <a:buNone/>
            </a:pPr>
            <a:r>
              <a:rPr lang="es-MX" sz="3900" u="sng" dirty="0" smtClean="0">
                <a:solidFill>
                  <a:schemeClr val="accent2">
                    <a:lumMod val="75000"/>
                  </a:schemeClr>
                </a:solidFill>
                <a:effectLst>
                  <a:outerShdw blurRad="38100" dist="38100" dir="2700000" algn="tl">
                    <a:srgbClr val="000000">
                      <a:alpha val="43137"/>
                    </a:srgbClr>
                  </a:outerShdw>
                </a:effectLst>
              </a:rPr>
              <a:t>En primer lugar</a:t>
            </a:r>
            <a:r>
              <a:rPr lang="es-MX" sz="3900" dirty="0" smtClean="0">
                <a:solidFill>
                  <a:schemeClr val="accent2">
                    <a:lumMod val="75000"/>
                  </a:schemeClr>
                </a:solidFill>
                <a:effectLst>
                  <a:outerShdw blurRad="38100" dist="38100" dir="2700000" algn="tl">
                    <a:srgbClr val="000000">
                      <a:alpha val="43137"/>
                    </a:srgbClr>
                  </a:outerShdw>
                </a:effectLst>
              </a:rPr>
              <a:t>:</a:t>
            </a:r>
          </a:p>
          <a:p>
            <a:pPr defTabSz="122238"/>
            <a:r>
              <a:rPr lang="es-MX" dirty="0" smtClean="0">
                <a:effectLst>
                  <a:outerShdw blurRad="38100" dist="38100" dir="2700000" algn="tl">
                    <a:srgbClr val="000000">
                      <a:alpha val="43137"/>
                    </a:srgbClr>
                  </a:outerShdw>
                </a:effectLst>
              </a:rPr>
              <a:t>El esposo debe de responder a su llamado de UNION Y UNIDAD.</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a:p>
            <a:pPr defTabSz="122238"/>
            <a:endParaRPr lang="es-MX" dirty="0" smtClean="0">
              <a:solidFill>
                <a:srgbClr val="C00000"/>
              </a:solidFill>
              <a:effectLst>
                <a:outerShdw blurRad="38100" dist="38100" dir="2700000" algn="tl">
                  <a:srgbClr val="000000">
                    <a:alpha val="43137"/>
                  </a:srgbClr>
                </a:outerShdw>
              </a:effectLst>
            </a:endParaRPr>
          </a:p>
          <a:p>
            <a:r>
              <a:rPr lang="es-MX" dirty="0" smtClean="0">
                <a:effectLst>
                  <a:outerShdw blurRad="38100" dist="38100" dir="2700000" algn="tl">
                    <a:srgbClr val="000000">
                      <a:alpha val="43137"/>
                    </a:srgbClr>
                  </a:outerShdw>
                </a:effectLst>
              </a:rPr>
              <a:t>Esposo únete a tu esposa dándole un                           lugar muy por encima de tu trabajo,                         intereses, amigos y demás miembros                           familiares.</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a:p>
            <a:endParaRPr lang="es-MX" dirty="0">
              <a:solidFill>
                <a:srgbClr val="C00000"/>
              </a:solidFill>
              <a:effectLst>
                <a:outerShdw blurRad="38100" dist="38100" dir="2700000" algn="tl">
                  <a:srgbClr val="000000">
                    <a:alpha val="43137"/>
                  </a:srgbClr>
                </a:outerShdw>
              </a:effectLst>
            </a:endParaRPr>
          </a:p>
        </p:txBody>
      </p:sp>
      <p:sp>
        <p:nvSpPr>
          <p:cNvPr id="4" name="Title 1"/>
          <p:cNvSpPr>
            <a:spLocks noGrp="1"/>
          </p:cNvSpPr>
          <p:nvPr>
            <p:ph type="title"/>
          </p:nvPr>
        </p:nvSpPr>
        <p:spPr>
          <a:xfrm>
            <a:off x="0" y="152400"/>
            <a:ext cx="9144000" cy="914400"/>
          </a:xfrm>
        </p:spPr>
        <p:txBody>
          <a:bodyPr>
            <a:normAutofit fontScale="90000"/>
          </a:bodyPr>
          <a:lstStyle/>
          <a:p>
            <a:r>
              <a:rPr lang="es-MX" sz="6000" dirty="0" smtClean="0">
                <a:solidFill>
                  <a:schemeClr val="accent5">
                    <a:lumMod val="75000"/>
                  </a:schemeClr>
                </a:solidFill>
                <a:effectLst>
                  <a:outerShdw blurRad="38100" dist="38100" dir="2700000" algn="tl">
                    <a:srgbClr val="000000">
                      <a:alpha val="43137"/>
                    </a:srgbClr>
                  </a:outerShdw>
                </a:effectLst>
              </a:rPr>
              <a:t>1) UNIRSE EN UNIDAD</a:t>
            </a:r>
            <a:r>
              <a:rPr lang="es-MX" sz="4900" dirty="0" smtClean="0">
                <a:effectLst>
                  <a:outerShdw blurRad="38100" dist="38100" dir="2700000" algn="tl">
                    <a:srgbClr val="000000">
                      <a:alpha val="43137"/>
                    </a:srgbClr>
                  </a:outerShdw>
                </a:effectLst>
              </a:rPr>
              <a:t>                                                 </a:t>
            </a:r>
            <a:r>
              <a:rPr lang="es-MX" sz="4000" dirty="0" smtClean="0">
                <a:effectLst>
                  <a:outerShdw blurRad="38100" dist="38100" dir="2700000" algn="tl">
                    <a:srgbClr val="000000">
                      <a:alpha val="43137"/>
                    </a:srgbClr>
                  </a:outerShdw>
                </a:effectLst>
              </a:rPr>
              <a:t/>
            </a:r>
            <a:br>
              <a:rPr lang="es-MX" sz="4000" dirty="0" smtClean="0">
                <a:effectLst>
                  <a:outerShdw blurRad="38100" dist="38100" dir="2700000" algn="tl">
                    <a:srgbClr val="000000">
                      <a:alpha val="43137"/>
                    </a:srgbClr>
                  </a:outerShdw>
                </a:effectLst>
              </a:rPr>
            </a:br>
            <a:endParaRPr lang="es-MX" dirty="0">
              <a:effectLst>
                <a:outerShdw blurRad="38100" dist="38100" dir="2700000" algn="tl">
                  <a:srgbClr val="000000">
                    <a:alpha val="43137"/>
                  </a:srgbClr>
                </a:outerShdw>
              </a:effectLst>
            </a:endParaRPr>
          </a:p>
        </p:txBody>
      </p:sp>
      <p:cxnSp>
        <p:nvCxnSpPr>
          <p:cNvPr id="5" name="Straight Connector 4"/>
          <p:cNvCxnSpPr/>
          <p:nvPr/>
        </p:nvCxnSpPr>
        <p:spPr>
          <a:xfrm>
            <a:off x="0" y="1371600"/>
            <a:ext cx="9144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ssolv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ssolv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0"/>
            <a:ext cx="5257800" cy="6858000"/>
          </a:xfrm>
        </p:spPr>
        <p:txBody>
          <a:bodyPr>
            <a:normAutofit lnSpcReduction="10000"/>
          </a:bodyPr>
          <a:lstStyle/>
          <a:p>
            <a:r>
              <a:rPr lang="es-MX" dirty="0" smtClean="0">
                <a:effectLst>
                  <a:outerShdw blurRad="38100" dist="38100" dir="2700000" algn="tl">
                    <a:srgbClr val="000000">
                      <a:alpha val="43137"/>
                    </a:srgbClr>
                  </a:outerShdw>
                </a:effectLst>
              </a:rPr>
              <a:t>Unirse significa adherirse,  aferrarse y permanecer fiel.                    </a:t>
            </a:r>
            <a:endParaRPr lang="en-US" dirty="0" smtClean="0">
              <a:solidFill>
                <a:srgbClr val="C00000"/>
              </a:solidFill>
              <a:effectLst>
                <a:outerShdw blurRad="38100" dist="38100" dir="2700000" algn="tl">
                  <a:srgbClr val="000000">
                    <a:alpha val="43137"/>
                  </a:srgbClr>
                </a:outerShdw>
              </a:effectLst>
            </a:endParaRPr>
          </a:p>
          <a:p>
            <a:endParaRPr lang="es-MX" dirty="0" smtClean="0">
              <a:solidFill>
                <a:srgbClr val="C00000"/>
              </a:solidFill>
              <a:effectLst>
                <a:outerShdw blurRad="38100" dist="38100" dir="2700000" algn="tl">
                  <a:srgbClr val="000000">
                    <a:alpha val="43137"/>
                  </a:srgbClr>
                </a:outerShdw>
              </a:effectLst>
            </a:endParaRPr>
          </a:p>
          <a:p>
            <a:r>
              <a:rPr lang="es-MX" dirty="0" smtClean="0">
                <a:effectLst>
                  <a:outerShdw blurRad="38100" dist="38100" dir="2700000" algn="tl">
                    <a:srgbClr val="000000">
                      <a:alpha val="43137"/>
                    </a:srgbClr>
                  </a:outerShdw>
                </a:effectLst>
              </a:rPr>
              <a:t>Esto también envuelve cortar lazos y separarse de ciertas cosas.</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a:p>
            <a:endParaRPr lang="es-MX" dirty="0" smtClean="0">
              <a:solidFill>
                <a:srgbClr val="C00000"/>
              </a:solidFill>
              <a:effectLst>
                <a:outerShdw blurRad="38100" dist="38100" dir="2700000" algn="tl">
                  <a:srgbClr val="000000">
                    <a:alpha val="43137"/>
                  </a:srgbClr>
                </a:outerShdw>
              </a:effectLst>
            </a:endParaRPr>
          </a:p>
          <a:p>
            <a:r>
              <a:rPr lang="es-MX" dirty="0" smtClean="0">
                <a:effectLst>
                  <a:outerShdw blurRad="38100" dist="38100" dir="2700000" algn="tl">
                    <a:srgbClr val="000000">
                      <a:alpha val="43137"/>
                    </a:srgbClr>
                  </a:outerShdw>
                </a:effectLst>
              </a:rPr>
              <a:t>Básicamente, un esposo debe deshacerse de todo lo que pueda alejarlo de su esposa.</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a:p>
            <a:endParaRPr lang="es-MX" dirty="0" smtClean="0">
              <a:solidFill>
                <a:srgbClr val="C00000"/>
              </a:solidFill>
              <a:effectLst>
                <a:outerShdw blurRad="38100" dist="38100" dir="2700000" algn="tl">
                  <a:srgbClr val="000000">
                    <a:alpha val="43137"/>
                  </a:srgbClr>
                </a:outerShdw>
              </a:effectLst>
            </a:endParaRPr>
          </a:p>
          <a:p>
            <a:r>
              <a:rPr lang="es-MX" dirty="0" smtClean="0">
                <a:effectLst>
                  <a:outerShdw blurRad="38100" dist="38100" dir="2700000" algn="tl">
                    <a:srgbClr val="000000">
                      <a:alpha val="43137"/>
                    </a:srgbClr>
                  </a:outerShdw>
                </a:effectLst>
              </a:rPr>
              <a:t>Debe apegarse a ella con fuerza.                             </a:t>
            </a:r>
            <a:endParaRPr lang="en-US" dirty="0" smtClean="0">
              <a:solidFill>
                <a:srgbClr val="C00000"/>
              </a:solidFill>
              <a:effectLst>
                <a:outerShdw blurRad="38100" dist="38100" dir="2700000" algn="tl">
                  <a:srgbClr val="000000">
                    <a:alpha val="43137"/>
                  </a:srgbClr>
                </a:outerShdw>
              </a:effectLst>
            </a:endParaRPr>
          </a:p>
          <a:p>
            <a:endParaRPr lang="en-US" dirty="0" smtClean="0">
              <a:solidFill>
                <a:srgbClr val="C00000"/>
              </a:solidFill>
              <a:effectLst>
                <a:outerShdw blurRad="38100" dist="38100" dir="2700000" algn="tl">
                  <a:srgbClr val="000000">
                    <a:alpha val="43137"/>
                  </a:srgbClr>
                </a:outerShdw>
              </a:effectLst>
            </a:endParaRPr>
          </a:p>
        </p:txBody>
      </p:sp>
      <p:sp>
        <p:nvSpPr>
          <p:cNvPr id="4" name="Content Placeholder 2"/>
          <p:cNvSpPr txBox="1">
            <a:spLocks/>
          </p:cNvSpPr>
          <p:nvPr/>
        </p:nvSpPr>
        <p:spPr>
          <a:xfrm>
            <a:off x="0" y="0"/>
            <a:ext cx="3810000" cy="6858000"/>
          </a:xfrm>
          <a:prstGeom prst="rect">
            <a:avLst/>
          </a:prstGeom>
          <a:solidFill>
            <a:srgbClr val="FFC000"/>
          </a:solidFill>
        </p:spPr>
        <p:txBody>
          <a:bodyPr vert="horz" lIns="91440" tIns="45720" rIns="91440" bIns="45720" rtlCol="0">
            <a:normAutofit/>
          </a:bodyPr>
          <a:lstStyle/>
          <a:p>
            <a:pPr marL="342900" marR="0" lvl="0" indent="-342900" algn="l" defTabSz="630238" rtl="0" eaLnBrk="1" fontAlgn="auto" latinLnBrk="0" hangingPunct="1">
              <a:lnSpc>
                <a:spcPct val="100000"/>
              </a:lnSpc>
              <a:spcBef>
                <a:spcPct val="20000"/>
              </a:spcBef>
              <a:spcAft>
                <a:spcPts val="0"/>
              </a:spcAft>
              <a:buClrTx/>
              <a:buSzTx/>
              <a:buFont typeface="Arial" pitchFamily="34" charset="0"/>
              <a:buNone/>
              <a:tabLst/>
              <a:defRPr/>
            </a:pPr>
            <a:r>
              <a:rPr kumimoji="0" lang="es-US" sz="3200" b="0" i="0" u="none" strike="noStrike" kern="1200" cap="none" spc="0" normalizeH="0" baseline="3000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p>
          <a:p>
            <a:pPr marL="342900" marR="0" lvl="0" indent="-342900" algn="l" defTabSz="630238" rtl="0" eaLnBrk="1" fontAlgn="auto" latinLnBrk="0" hangingPunct="1">
              <a:lnSpc>
                <a:spcPct val="100000"/>
              </a:lnSpc>
              <a:spcBef>
                <a:spcPct val="20000"/>
              </a:spcBef>
              <a:spcAft>
                <a:spcPts val="0"/>
              </a:spcAft>
              <a:buClrTx/>
              <a:buSzTx/>
              <a:buFont typeface="Arial" pitchFamily="34" charset="0"/>
              <a:buNone/>
              <a:tabLst/>
              <a:defRPr/>
            </a:pPr>
            <a:r>
              <a:rPr kumimoji="0" lang="es-US" sz="4700" b="0" i="0" u="none" strike="noStrike" kern="1200" cap="none" spc="0" normalizeH="0" baseline="30000" noProof="0" dirty="0" smtClean="0">
                <a:ln>
                  <a:noFill/>
                </a:ln>
                <a:solidFill>
                  <a:schemeClr val="accent5">
                    <a:lumMod val="75000"/>
                  </a:schemeClr>
                </a:solidFill>
                <a:effectLst>
                  <a:outerShdw blurRad="38100" dist="38100" dir="2700000" algn="tl">
                    <a:srgbClr val="000000">
                      <a:alpha val="43137"/>
                    </a:srgbClr>
                  </a:outerShdw>
                </a:effectLst>
                <a:uLnTx/>
                <a:uFillTx/>
                <a:latin typeface="+mn-lt"/>
                <a:ea typeface="+mn-ea"/>
                <a:cs typeface="+mn-cs"/>
              </a:rPr>
              <a:t>Génesis 2:24</a:t>
            </a:r>
            <a:endParaRPr kumimoji="0" lang="es-US" sz="3200" b="0" i="0" u="none" strike="noStrike" kern="1200" cap="none" spc="0" normalizeH="0" baseline="30000" noProof="0" dirty="0" smtClean="0">
              <a:ln>
                <a:noFill/>
              </a:ln>
              <a:solidFill>
                <a:schemeClr val="accent5">
                  <a:lumMod val="75000"/>
                </a:schemeClr>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630238" rtl="0" eaLnBrk="1" fontAlgn="auto" latinLnBrk="0" hangingPunct="1">
              <a:lnSpc>
                <a:spcPct val="100000"/>
              </a:lnSpc>
              <a:spcBef>
                <a:spcPct val="20000"/>
              </a:spcBef>
              <a:spcAft>
                <a:spcPts val="0"/>
              </a:spcAft>
              <a:buClrTx/>
              <a:buSzTx/>
              <a:buFont typeface="Arial" pitchFamily="34" charset="0"/>
              <a:buNone/>
              <a:tabLst/>
              <a:defRPr/>
            </a:pPr>
            <a:r>
              <a:rPr kumimoji="0" lang="es-US" sz="3200" b="0" i="0" u="none" strike="noStrike" kern="1200" cap="none" spc="0" normalizeH="0" baseline="3000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24</a:t>
            </a:r>
            <a:r>
              <a:rPr kumimoji="0" lang="es-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Por tanto dejará el hombre a su padre y a su madre,                </a:t>
            </a:r>
            <a:r>
              <a:rPr kumimoji="0" lang="es-US" sz="3900" b="1"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se unirá                             </a:t>
            </a:r>
            <a:r>
              <a:rPr kumimoji="0" lang="es-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 su mujer y serán una sola carne.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3000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791200" cy="7391400"/>
          </a:xfrm>
        </p:spPr>
        <p:txBody>
          <a:bodyPr>
            <a:noAutofit/>
          </a:bodyPr>
          <a:lstStyle/>
          <a:p>
            <a:pPr>
              <a:buNone/>
            </a:pPr>
            <a:r>
              <a:rPr lang="es-MX" u="sng" dirty="0" smtClean="0">
                <a:solidFill>
                  <a:schemeClr val="accent2">
                    <a:lumMod val="75000"/>
                  </a:schemeClr>
                </a:solidFill>
                <a:effectLst>
                  <a:outerShdw blurRad="38100" dist="38100" dir="2700000" algn="tl">
                    <a:srgbClr val="000000">
                      <a:alpha val="43137"/>
                    </a:srgbClr>
                  </a:outerShdw>
                </a:effectLst>
              </a:rPr>
              <a:t>En segundo lugar</a:t>
            </a:r>
            <a:r>
              <a:rPr lang="es-MX" dirty="0" smtClean="0">
                <a:solidFill>
                  <a:schemeClr val="accent2">
                    <a:lumMod val="75000"/>
                  </a:schemeClr>
                </a:solidFill>
                <a:effectLst>
                  <a:outerShdw blurRad="38100" dist="38100" dir="2700000" algn="tl">
                    <a:srgbClr val="000000">
                      <a:alpha val="43137"/>
                    </a:srgbClr>
                  </a:outerShdw>
                </a:effectLst>
              </a:rPr>
              <a:t>:</a:t>
            </a:r>
          </a:p>
          <a:p>
            <a:r>
              <a:rPr lang="es-MX" sz="2800" dirty="0" smtClean="0">
                <a:effectLst>
                  <a:outerShdw blurRad="38100" dist="38100" dir="2700000" algn="tl">
                    <a:srgbClr val="000000">
                      <a:alpha val="43137"/>
                    </a:srgbClr>
                  </a:outerShdw>
                </a:effectLst>
              </a:rPr>
              <a:t>La Esposa debe de responder a su llamado de sumisión.</a:t>
            </a:r>
            <a:r>
              <a:rPr lang="es-MX" sz="3600" dirty="0" smtClean="0">
                <a:effectLst>
                  <a:outerShdw blurRad="38100" dist="38100" dir="2700000" algn="tl">
                    <a:srgbClr val="000000">
                      <a:alpha val="43137"/>
                    </a:srgbClr>
                  </a:outerShdw>
                </a:effectLst>
              </a:rPr>
              <a:t>   </a:t>
            </a:r>
            <a:r>
              <a:rPr lang="es-MX" dirty="0" smtClean="0">
                <a:effectLst>
                  <a:outerShdw blurRad="38100" dist="38100" dir="2700000" algn="tl">
                    <a:srgbClr val="000000">
                      <a:alpha val="43137"/>
                    </a:srgbClr>
                  </a:outerShdw>
                </a:effectLst>
              </a:rPr>
              <a:t>                                                                                        </a:t>
            </a:r>
            <a:endParaRPr lang="en-US" sz="2800" dirty="0" smtClean="0">
              <a:solidFill>
                <a:srgbClr val="C00000"/>
              </a:solidFill>
              <a:effectLst>
                <a:outerShdw blurRad="38100" dist="38100" dir="2700000" algn="tl">
                  <a:srgbClr val="000000">
                    <a:alpha val="43137"/>
                  </a:srgbClr>
                </a:outerShdw>
              </a:effectLst>
            </a:endParaRPr>
          </a:p>
          <a:p>
            <a:endParaRPr lang="en-US" sz="2800" dirty="0" smtClean="0">
              <a:solidFill>
                <a:srgbClr val="C00000"/>
              </a:solidFill>
              <a:effectLst>
                <a:outerShdw blurRad="38100" dist="38100" dir="2700000" algn="tl">
                  <a:srgbClr val="000000">
                    <a:alpha val="43137"/>
                  </a:srgbClr>
                </a:outerShdw>
              </a:effectLst>
            </a:endParaRPr>
          </a:p>
          <a:p>
            <a:pPr>
              <a:buNone/>
            </a:pPr>
            <a:endParaRPr lang="es-MX" sz="800" dirty="0" smtClean="0">
              <a:effectLst>
                <a:outerShdw blurRad="38100" dist="38100" dir="2700000" algn="tl">
                  <a:srgbClr val="000000">
                    <a:alpha val="43137"/>
                  </a:srgbClr>
                </a:outerShdw>
              </a:effectLst>
            </a:endParaRPr>
          </a:p>
          <a:p>
            <a:r>
              <a:rPr lang="es-MX" sz="2800" dirty="0" smtClean="0">
                <a:effectLst>
                  <a:outerShdw blurRad="38100" dist="38100" dir="2700000" algn="tl">
                    <a:srgbClr val="000000">
                      <a:alpha val="43137"/>
                    </a:srgbClr>
                  </a:outerShdw>
                </a:effectLst>
              </a:rPr>
              <a:t>Someterse a su esposo significa elegir y apoyar sus decisiones después de da su sincera opinión— como un modo de expresar su amor.</a:t>
            </a:r>
            <a:r>
              <a:rPr lang="en-US" sz="2800" dirty="0" smtClean="0">
                <a:effectLst>
                  <a:outerShdw blurRad="38100" dist="38100" dir="2700000" algn="tl">
                    <a:srgbClr val="000000">
                      <a:alpha val="43137"/>
                    </a:srgbClr>
                  </a:outerShdw>
                </a:effectLst>
              </a:rPr>
              <a:t>                                                   </a:t>
            </a:r>
            <a:endParaRPr lang="en-US" sz="2800" dirty="0" smtClean="0">
              <a:solidFill>
                <a:srgbClr val="C00000"/>
              </a:solidFill>
              <a:effectLst>
                <a:outerShdw blurRad="38100" dist="38100" dir="2700000" algn="tl">
                  <a:srgbClr val="000000">
                    <a:alpha val="43137"/>
                  </a:srgbClr>
                </a:outerShdw>
              </a:effectLst>
            </a:endParaRPr>
          </a:p>
        </p:txBody>
      </p:sp>
      <p:pic>
        <p:nvPicPr>
          <p:cNvPr id="6146" name="Picture 2" descr="http://worshippingchristian.org/images/blog/JesusFamilyWorshipBible.jpg"/>
          <p:cNvPicPr>
            <a:picLocks noChangeAspect="1" noChangeArrowheads="1"/>
          </p:cNvPicPr>
          <p:nvPr/>
        </p:nvPicPr>
        <p:blipFill>
          <a:blip r:embed="rId3" cstate="print"/>
          <a:srcRect/>
          <a:stretch>
            <a:fillRect/>
          </a:stretch>
        </p:blipFill>
        <p:spPr bwMode="auto">
          <a:xfrm>
            <a:off x="5791200" y="1295400"/>
            <a:ext cx="3162300" cy="4648200"/>
          </a:xfrm>
          <a:prstGeom prst="rect">
            <a:avLst/>
          </a:prstGeom>
          <a:noFill/>
          <a:effectLst>
            <a:glow rad="228600">
              <a:schemeClr val="accent6">
                <a:satMod val="175000"/>
                <a:alpha val="40000"/>
              </a:schemeClr>
            </a:glow>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atsuk12.us/matsu/lib/matsu/_shared/images/scroll-stock2.jpg"/>
          <p:cNvPicPr>
            <a:picLocks noChangeAspect="1" noChangeArrowheads="1"/>
          </p:cNvPicPr>
          <p:nvPr/>
        </p:nvPicPr>
        <p:blipFill>
          <a:blip r:embed="rId3" cstate="print">
            <a:clrChange>
              <a:clrFrom>
                <a:srgbClr val="FFFFFF"/>
              </a:clrFrom>
              <a:clrTo>
                <a:srgbClr val="FFFFFF">
                  <a:alpha val="0"/>
                </a:srgbClr>
              </a:clrTo>
            </a:clrChange>
            <a:lum bright="-20000"/>
          </a:blip>
          <a:srcRect/>
          <a:stretch>
            <a:fillRect/>
          </a:stretch>
        </p:blipFill>
        <p:spPr bwMode="auto">
          <a:xfrm rot="16200000">
            <a:off x="1371601" y="-1143001"/>
            <a:ext cx="6553200" cy="10058402"/>
          </a:xfrm>
          <a:prstGeom prst="rect">
            <a:avLst/>
          </a:prstGeom>
          <a:noFill/>
        </p:spPr>
      </p:pic>
      <p:sp>
        <p:nvSpPr>
          <p:cNvPr id="2" name="Title 1"/>
          <p:cNvSpPr>
            <a:spLocks noGrp="1"/>
          </p:cNvSpPr>
          <p:nvPr>
            <p:ph type="title"/>
          </p:nvPr>
        </p:nvSpPr>
        <p:spPr>
          <a:xfrm>
            <a:off x="0" y="0"/>
            <a:ext cx="9144000" cy="1143000"/>
          </a:xfrm>
        </p:spPr>
        <p:txBody>
          <a:bodyPr>
            <a:normAutofit/>
          </a:bodyPr>
          <a:lstStyle/>
          <a:p>
            <a:r>
              <a:rPr lang="es-MX" dirty="0" smtClean="0">
                <a:solidFill>
                  <a:schemeClr val="accent2">
                    <a:lumMod val="75000"/>
                  </a:schemeClr>
                </a:solidFill>
                <a:effectLst>
                  <a:outerShdw blurRad="38100" dist="38100" dir="2700000" algn="tl">
                    <a:srgbClr val="000000">
                      <a:alpha val="43137"/>
                    </a:srgbClr>
                  </a:outerShdw>
                </a:effectLst>
              </a:rPr>
              <a:t>Colosenses</a:t>
            </a:r>
            <a:r>
              <a:rPr lang="en-US" dirty="0" smtClean="0">
                <a:solidFill>
                  <a:schemeClr val="accent2">
                    <a:lumMod val="75000"/>
                  </a:schemeClr>
                </a:solidFill>
                <a:effectLst>
                  <a:outerShdw blurRad="38100" dist="38100" dir="2700000" algn="tl">
                    <a:srgbClr val="000000">
                      <a:alpha val="43137"/>
                    </a:srgbClr>
                  </a:outerShdw>
                </a:effectLst>
              </a:rPr>
              <a:t> </a:t>
            </a:r>
            <a:r>
              <a:rPr lang="en-US" dirty="0" smtClean="0">
                <a:solidFill>
                  <a:schemeClr val="accent2">
                    <a:lumMod val="75000"/>
                  </a:schemeClr>
                </a:solidFill>
                <a:effectLst>
                  <a:outerShdw blurRad="38100" dist="38100" dir="2700000" algn="tl">
                    <a:srgbClr val="000000">
                      <a:alpha val="43137"/>
                    </a:srgbClr>
                  </a:outerShdw>
                </a:effectLst>
              </a:rPr>
              <a:t>3:15,18-20</a:t>
            </a:r>
            <a:endParaRPr lang="es-MX" dirty="0"/>
          </a:p>
        </p:txBody>
      </p:sp>
      <p:sp>
        <p:nvSpPr>
          <p:cNvPr id="3" name="Content Placeholder 2"/>
          <p:cNvSpPr>
            <a:spLocks noGrp="1"/>
          </p:cNvSpPr>
          <p:nvPr>
            <p:ph idx="1"/>
          </p:nvPr>
        </p:nvSpPr>
        <p:spPr>
          <a:xfrm>
            <a:off x="838200" y="1371600"/>
            <a:ext cx="7010400" cy="5486400"/>
          </a:xfrm>
        </p:spPr>
        <p:txBody>
          <a:bodyPr>
            <a:normAutofit/>
          </a:bodyPr>
          <a:lstStyle/>
          <a:p>
            <a:pPr>
              <a:buNone/>
            </a:pPr>
            <a:r>
              <a:rPr lang="es-US" sz="2400" baseline="30000" dirty="0" smtClean="0">
                <a:solidFill>
                  <a:schemeClr val="bg1"/>
                </a:solidFill>
                <a:effectLst>
                  <a:outerShdw blurRad="38100" dist="38100" dir="2700000" algn="tl">
                    <a:srgbClr val="000000">
                      <a:alpha val="43137"/>
                    </a:srgbClr>
                  </a:outerShdw>
                </a:effectLst>
              </a:rPr>
              <a:t>15</a:t>
            </a:r>
            <a:r>
              <a:rPr lang="es-US" sz="2400" dirty="0" smtClean="0">
                <a:solidFill>
                  <a:schemeClr val="bg1"/>
                </a:solidFill>
                <a:effectLst>
                  <a:outerShdw blurRad="38100" dist="38100" dir="2700000" algn="tl">
                    <a:srgbClr val="000000">
                      <a:alpha val="43137"/>
                    </a:srgbClr>
                  </a:outerShdw>
                </a:effectLst>
              </a:rPr>
              <a:t> Y la paz de Dios gobierne en vuestros corazones</a:t>
            </a:r>
            <a:r>
              <a:rPr lang="es-US" sz="2400" u="sng" dirty="0" smtClean="0">
                <a:solidFill>
                  <a:schemeClr val="bg1"/>
                </a:solidFill>
                <a:effectLst>
                  <a:outerShdw blurRad="38100" dist="38100" dir="2700000" algn="tl">
                    <a:srgbClr val="000000">
                      <a:alpha val="43137"/>
                    </a:srgbClr>
                  </a:outerShdw>
                </a:effectLst>
              </a:rPr>
              <a:t>, a la que asimismo fuisteis llamados en un solo cuerpo. </a:t>
            </a:r>
            <a:r>
              <a:rPr lang="es-US" sz="2400" dirty="0" smtClean="0">
                <a:solidFill>
                  <a:schemeClr val="bg1"/>
                </a:solidFill>
                <a:effectLst>
                  <a:outerShdw blurRad="38100" dist="38100" dir="2700000" algn="tl">
                    <a:srgbClr val="000000">
                      <a:alpha val="43137"/>
                    </a:srgbClr>
                  </a:outerShdw>
                </a:effectLst>
              </a:rPr>
              <a:t>Y sed agradecidos….</a:t>
            </a:r>
          </a:p>
          <a:p>
            <a:pPr>
              <a:buNone/>
            </a:pPr>
            <a:r>
              <a:rPr lang="es-US" sz="2400" baseline="30000" dirty="0" smtClean="0">
                <a:solidFill>
                  <a:schemeClr val="bg1"/>
                </a:solidFill>
                <a:effectLst>
                  <a:outerShdw blurRad="38100" dist="38100" dir="2700000" algn="tl">
                    <a:srgbClr val="000000">
                      <a:alpha val="43137"/>
                    </a:srgbClr>
                  </a:outerShdw>
                </a:effectLst>
              </a:rPr>
              <a:t>18</a:t>
            </a:r>
            <a:r>
              <a:rPr lang="es-US" sz="2400" dirty="0" smtClean="0">
                <a:solidFill>
                  <a:schemeClr val="bg1"/>
                </a:solidFill>
                <a:effectLst>
                  <a:outerShdw blurRad="38100" dist="38100" dir="2700000" algn="tl">
                    <a:srgbClr val="000000">
                      <a:alpha val="43137"/>
                    </a:srgbClr>
                  </a:outerShdw>
                </a:effectLst>
              </a:rPr>
              <a:t> Casadas, estad sujetas a vuestros maridos, como conviene en el Señor.     </a:t>
            </a:r>
          </a:p>
          <a:p>
            <a:pPr>
              <a:buNone/>
            </a:pPr>
            <a:r>
              <a:rPr lang="es-US" sz="2400" baseline="30000" dirty="0" smtClean="0">
                <a:solidFill>
                  <a:schemeClr val="bg1"/>
                </a:solidFill>
                <a:effectLst>
                  <a:outerShdw blurRad="38100" dist="38100" dir="2700000" algn="tl">
                    <a:srgbClr val="000000">
                      <a:alpha val="43137"/>
                    </a:srgbClr>
                  </a:outerShdw>
                </a:effectLst>
              </a:rPr>
              <a:t>19</a:t>
            </a:r>
            <a:r>
              <a:rPr lang="es-US" sz="2400" dirty="0" smtClean="0">
                <a:solidFill>
                  <a:schemeClr val="bg1"/>
                </a:solidFill>
                <a:effectLst>
                  <a:outerShdw blurRad="38100" dist="38100" dir="2700000" algn="tl">
                    <a:srgbClr val="000000">
                      <a:alpha val="43137"/>
                    </a:srgbClr>
                  </a:outerShdw>
                </a:effectLst>
              </a:rPr>
              <a:t> Maridos, amad a vuestras mujeres y no seáis ásperos con ellas. </a:t>
            </a:r>
          </a:p>
          <a:p>
            <a:pPr>
              <a:buNone/>
            </a:pPr>
            <a:r>
              <a:rPr lang="es-US" sz="2400" baseline="30000" dirty="0" smtClean="0">
                <a:solidFill>
                  <a:schemeClr val="bg1"/>
                </a:solidFill>
                <a:effectLst>
                  <a:outerShdw blurRad="38100" dist="38100" dir="2700000" algn="tl">
                    <a:srgbClr val="000000">
                      <a:alpha val="43137"/>
                    </a:srgbClr>
                  </a:outerShdw>
                </a:effectLst>
              </a:rPr>
              <a:t>20</a:t>
            </a:r>
            <a:r>
              <a:rPr lang="es-US" sz="2400" dirty="0" smtClean="0">
                <a:solidFill>
                  <a:schemeClr val="bg1"/>
                </a:solidFill>
                <a:effectLst>
                  <a:outerShdw blurRad="38100" dist="38100" dir="2700000" algn="tl">
                    <a:srgbClr val="000000">
                      <a:alpha val="43137"/>
                    </a:srgbClr>
                  </a:outerShdw>
                </a:effectLst>
              </a:rPr>
              <a:t> Hijos, obedeced a vuestros padres en todo, porque esto agrada al Señor. </a:t>
            </a:r>
          </a:p>
          <a:p>
            <a:endParaRPr lang="es-MX" sz="2400" dirty="0">
              <a:solidFill>
                <a:schemeClr val="bg1"/>
              </a:solidFill>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5105400" cy="4953000"/>
          </a:xfrm>
        </p:spPr>
        <p:txBody>
          <a:bodyPr>
            <a:normAutofit lnSpcReduction="10000"/>
          </a:bodyPr>
          <a:lstStyle/>
          <a:p>
            <a:r>
              <a:rPr lang="es-MX" dirty="0" smtClean="0">
                <a:effectLst>
                  <a:outerShdw blurRad="38100" dist="38100" dir="2700000" algn="tl">
                    <a:srgbClr val="000000">
                      <a:alpha val="43137"/>
                    </a:srgbClr>
                  </a:outerShdw>
                </a:effectLst>
              </a:rPr>
              <a:t>Ambos cónyuges deben trabajar juntos como partes unidas del mismo cuerpo pero diferentes. </a:t>
            </a:r>
          </a:p>
          <a:p>
            <a:pPr>
              <a:buNone/>
            </a:pPr>
            <a:r>
              <a:rPr lang="es-MX"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a:p>
            <a:pPr>
              <a:buNone/>
            </a:pPr>
            <a:endParaRPr lang="es-MX" dirty="0" smtClean="0">
              <a:solidFill>
                <a:srgbClr val="C00000"/>
              </a:solidFill>
              <a:effectLst>
                <a:outerShdw blurRad="38100" dist="38100" dir="2700000" algn="tl">
                  <a:srgbClr val="000000">
                    <a:alpha val="43137"/>
                  </a:srgbClr>
                </a:outerShdw>
              </a:effectLst>
            </a:endParaRPr>
          </a:p>
          <a:p>
            <a:r>
              <a:rPr lang="es-MX" dirty="0" smtClean="0">
                <a:effectLst>
                  <a:outerShdw blurRad="38100" dist="38100" dir="2700000" algn="tl">
                    <a:srgbClr val="000000">
                      <a:alpha val="43137"/>
                    </a:srgbClr>
                  </a:outerShdw>
                </a:effectLst>
              </a:rPr>
              <a:t>El esposo es la cabeza y la esposa es el cuerpo y ambos son igualmente importante.</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a:p>
            <a:endParaRPr lang="es-MX" dirty="0">
              <a:solidFill>
                <a:srgbClr val="C00000"/>
              </a:solidFill>
              <a:effectLst>
                <a:outerShdw blurRad="38100" dist="38100" dir="2700000" algn="tl">
                  <a:srgbClr val="000000">
                    <a:alpha val="43137"/>
                  </a:srgbClr>
                </a:outerShdw>
              </a:effectLst>
            </a:endParaRPr>
          </a:p>
        </p:txBody>
      </p:sp>
      <p:sp>
        <p:nvSpPr>
          <p:cNvPr id="4" name="Title 1"/>
          <p:cNvSpPr>
            <a:spLocks noGrp="1"/>
          </p:cNvSpPr>
          <p:nvPr>
            <p:ph type="title"/>
          </p:nvPr>
        </p:nvSpPr>
        <p:spPr>
          <a:xfrm>
            <a:off x="0" y="274638"/>
            <a:ext cx="9144000" cy="1143000"/>
          </a:xfrm>
        </p:spPr>
        <p:txBody>
          <a:bodyPr>
            <a:noAutofit/>
          </a:bodyPr>
          <a:lstStyle/>
          <a:p>
            <a:r>
              <a:rPr lang="es-MX" sz="4800" dirty="0" smtClean="0">
                <a:solidFill>
                  <a:schemeClr val="accent5">
                    <a:lumMod val="75000"/>
                  </a:schemeClr>
                </a:solidFill>
                <a:effectLst>
                  <a:outerShdw blurRad="38100" dist="38100" dir="2700000" algn="tl">
                    <a:srgbClr val="000000">
                      <a:alpha val="43137"/>
                    </a:srgbClr>
                  </a:outerShdw>
                </a:effectLst>
              </a:rPr>
              <a:t>3) TRABAJAR JUNTOS</a:t>
            </a:r>
            <a:r>
              <a:rPr lang="es-MX" sz="4000" dirty="0" smtClean="0">
                <a:effectLst>
                  <a:outerShdw blurRad="38100" dist="38100" dir="2700000" algn="tl">
                    <a:srgbClr val="000000">
                      <a:alpha val="43137"/>
                    </a:srgbClr>
                  </a:outerShdw>
                </a:effectLst>
              </a:rPr>
              <a:t>  </a:t>
            </a:r>
            <a:r>
              <a:rPr lang="es-MX" sz="4800" dirty="0" smtClean="0">
                <a:effectLst>
                  <a:outerShdw blurRad="38100" dist="38100" dir="2700000" algn="tl">
                    <a:srgbClr val="000000">
                      <a:alpha val="43137"/>
                    </a:srgbClr>
                  </a:outerShdw>
                </a:effectLst>
              </a:rPr>
              <a:t>   </a:t>
            </a:r>
            <a:r>
              <a:rPr lang="es-MX" dirty="0" smtClean="0">
                <a:effectLst>
                  <a:outerShdw blurRad="38100" dist="38100" dir="2700000" algn="tl">
                    <a:srgbClr val="000000">
                      <a:alpha val="43137"/>
                    </a:srgbClr>
                  </a:outerShdw>
                </a:effectLst>
              </a:rPr>
              <a:t>    </a:t>
            </a:r>
            <a:r>
              <a:rPr lang="es-MX" sz="3600" dirty="0" smtClean="0">
                <a:effectLst>
                  <a:outerShdw blurRad="38100" dist="38100" dir="2700000" algn="tl">
                    <a:srgbClr val="000000">
                      <a:alpha val="43137"/>
                    </a:srgbClr>
                  </a:outerShdw>
                </a:effectLst>
              </a:rPr>
              <a:t>                                                                                    </a:t>
            </a:r>
            <a:r>
              <a:rPr lang="es-MX" sz="3600" dirty="0" smtClean="0">
                <a:effectLst>
                  <a:outerShdw blurRad="38100" dist="38100" dir="2700000" algn="tl">
                    <a:srgbClr val="000000">
                      <a:alpha val="43137"/>
                    </a:srgbClr>
                  </a:outerShdw>
                </a:effectLst>
              </a:rPr>
              <a:t/>
            </a:r>
            <a:br>
              <a:rPr lang="es-MX" sz="3600" dirty="0" smtClean="0">
                <a:effectLst>
                  <a:outerShdw blurRad="38100" dist="38100" dir="2700000" algn="tl">
                    <a:srgbClr val="000000">
                      <a:alpha val="43137"/>
                    </a:srgbClr>
                  </a:outerShdw>
                </a:effectLst>
              </a:rPr>
            </a:br>
            <a:endParaRPr lang="es-MX" sz="2400" dirty="0">
              <a:effectLst>
                <a:outerShdw blurRad="38100" dist="38100" dir="2700000" algn="tl">
                  <a:srgbClr val="000000">
                    <a:alpha val="43137"/>
                  </a:srgbClr>
                </a:outerShdw>
              </a:effectLst>
            </a:endParaRPr>
          </a:p>
        </p:txBody>
      </p:sp>
      <p:cxnSp>
        <p:nvCxnSpPr>
          <p:cNvPr id="5" name="Straight Connector 4"/>
          <p:cNvCxnSpPr/>
          <p:nvPr/>
        </p:nvCxnSpPr>
        <p:spPr>
          <a:xfrm>
            <a:off x="0" y="1600200"/>
            <a:ext cx="9144000" cy="1588"/>
          </a:xfrm>
          <a:prstGeom prst="line">
            <a:avLst/>
          </a:prstGeom>
        </p:spPr>
        <p:style>
          <a:lnRef idx="3">
            <a:schemeClr val="accent1"/>
          </a:lnRef>
          <a:fillRef idx="0">
            <a:schemeClr val="accent1"/>
          </a:fillRef>
          <a:effectRef idx="2">
            <a:schemeClr val="accent1"/>
          </a:effectRef>
          <a:fontRef idx="minor">
            <a:schemeClr val="tx1"/>
          </a:fontRef>
        </p:style>
      </p:cxnSp>
      <p:pic>
        <p:nvPicPr>
          <p:cNvPr id="56322" name="Picture 2" descr="http://oneyearbibleimages.com/body_of_christ.jpg"/>
          <p:cNvPicPr>
            <a:picLocks noChangeAspect="1" noChangeArrowheads="1"/>
          </p:cNvPicPr>
          <p:nvPr/>
        </p:nvPicPr>
        <p:blipFill>
          <a:blip r:embed="rId3" cstate="print"/>
          <a:srcRect/>
          <a:stretch>
            <a:fillRect/>
          </a:stretch>
        </p:blipFill>
        <p:spPr bwMode="auto">
          <a:xfrm>
            <a:off x="5257800" y="2057400"/>
            <a:ext cx="3733800" cy="4343400"/>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770" decel="100000"/>
                                        <p:tgtEl>
                                          <p:spTgt spid="56322"/>
                                        </p:tgtEl>
                                      </p:cBhvr>
                                    </p:animEffect>
                                    <p:animScale>
                                      <p:cBhvr>
                                        <p:cTn id="8" dur="770" decel="100000"/>
                                        <p:tgtEl>
                                          <p:spTgt spid="56322"/>
                                        </p:tgtEl>
                                      </p:cBhvr>
                                      <p:from x="10000" y="10000"/>
                                      <p:to x="200000" y="450000"/>
                                    </p:animScale>
                                    <p:animScale>
                                      <p:cBhvr>
                                        <p:cTn id="9" dur="1230" accel="100000" fill="hold">
                                          <p:stCondLst>
                                            <p:cond delay="770"/>
                                          </p:stCondLst>
                                        </p:cTn>
                                        <p:tgtEl>
                                          <p:spTgt spid="56322"/>
                                        </p:tgtEl>
                                      </p:cBhvr>
                                      <p:from x="200000" y="450000"/>
                                      <p:to x="100000" y="100000"/>
                                    </p:animScale>
                                    <p:set>
                                      <p:cBhvr>
                                        <p:cTn id="10" dur="770" fill="hold"/>
                                        <p:tgtEl>
                                          <p:spTgt spid="56322"/>
                                        </p:tgtEl>
                                        <p:attrNameLst>
                                          <p:attrName>ppt_x</p:attrName>
                                        </p:attrNameLst>
                                      </p:cBhvr>
                                      <p:to>
                                        <p:strVal val="(0.5)"/>
                                      </p:to>
                                    </p:set>
                                    <p:anim from="(0.5)" to="(#ppt_x)" calcmode="lin" valueType="num">
                                      <p:cBhvr>
                                        <p:cTn id="11" dur="1230" accel="100000" fill="hold">
                                          <p:stCondLst>
                                            <p:cond delay="770"/>
                                          </p:stCondLst>
                                        </p:cTn>
                                        <p:tgtEl>
                                          <p:spTgt spid="56322"/>
                                        </p:tgtEl>
                                        <p:attrNameLst>
                                          <p:attrName>ppt_x</p:attrName>
                                        </p:attrNameLst>
                                      </p:cBhvr>
                                    </p:anim>
                                    <p:set>
                                      <p:cBhvr>
                                        <p:cTn id="12" dur="770" fill="hold"/>
                                        <p:tgtEl>
                                          <p:spTgt spid="56322"/>
                                        </p:tgtEl>
                                        <p:attrNameLst>
                                          <p:attrName>ppt_y</p:attrName>
                                        </p:attrNameLst>
                                      </p:cBhvr>
                                      <p:to>
                                        <p:strVal val="(#ppt_y+0.4)"/>
                                      </p:to>
                                    </p:set>
                                    <p:anim from="(#ppt_y+0.4)" to="(#ppt_y)" calcmode="lin" valueType="num">
                                      <p:cBhvr>
                                        <p:cTn id="13" dur="1230" accel="100000" fill="hold">
                                          <p:stCondLst>
                                            <p:cond delay="770"/>
                                          </p:stCondLst>
                                        </p:cTn>
                                        <p:tgtEl>
                                          <p:spTgt spid="5632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ssolv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atsuk12.us/matsu/lib/matsu/_shared/images/scroll-stock2.jpg"/>
          <p:cNvPicPr>
            <a:picLocks noChangeAspect="1" noChangeArrowheads="1"/>
          </p:cNvPicPr>
          <p:nvPr/>
        </p:nvPicPr>
        <p:blipFill>
          <a:blip r:embed="rId3" cstate="print">
            <a:clrChange>
              <a:clrFrom>
                <a:srgbClr val="FFFFFF"/>
              </a:clrFrom>
              <a:clrTo>
                <a:srgbClr val="FFFFFF">
                  <a:alpha val="0"/>
                </a:srgbClr>
              </a:clrTo>
            </a:clrChange>
            <a:lum bright="-20000"/>
          </a:blip>
          <a:srcRect/>
          <a:stretch>
            <a:fillRect/>
          </a:stretch>
        </p:blipFill>
        <p:spPr bwMode="auto">
          <a:xfrm rot="16200000">
            <a:off x="2400301" y="114298"/>
            <a:ext cx="4190999" cy="9296402"/>
          </a:xfrm>
          <a:prstGeom prst="rect">
            <a:avLst/>
          </a:prstGeom>
          <a:noFill/>
        </p:spPr>
      </p:pic>
      <p:sp>
        <p:nvSpPr>
          <p:cNvPr id="3" name="Content Placeholder 2"/>
          <p:cNvSpPr>
            <a:spLocks noGrp="1"/>
          </p:cNvSpPr>
          <p:nvPr>
            <p:ph idx="1"/>
          </p:nvPr>
        </p:nvSpPr>
        <p:spPr>
          <a:xfrm>
            <a:off x="152400" y="381000"/>
            <a:ext cx="8991600" cy="2438400"/>
          </a:xfrm>
        </p:spPr>
        <p:txBody>
          <a:bodyPr>
            <a:normAutofit/>
          </a:bodyPr>
          <a:lstStyle/>
          <a:p>
            <a:r>
              <a:rPr lang="es-MX" dirty="0" smtClean="0">
                <a:effectLst>
                  <a:outerShdw blurRad="38100" dist="38100" dir="2700000" algn="tl">
                    <a:srgbClr val="000000">
                      <a:alpha val="43137"/>
                    </a:srgbClr>
                  </a:outerShdw>
                </a:effectLst>
              </a:rPr>
              <a:t>Cuando comprendes que los dos son “una carne”, te das cuenta que lo que le afecta a uno le afecta al otro.</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a:p>
            <a:pPr>
              <a:buNone/>
            </a:pPr>
            <a:endParaRPr lang="es-MX" sz="1400" dirty="0" smtClean="0">
              <a:solidFill>
                <a:srgbClr val="C00000"/>
              </a:solidFill>
              <a:effectLst>
                <a:outerShdw blurRad="38100" dist="38100" dir="2700000" algn="tl">
                  <a:srgbClr val="000000">
                    <a:alpha val="43137"/>
                  </a:srgbClr>
                </a:outerShdw>
              </a:effectLst>
            </a:endParaRPr>
          </a:p>
        </p:txBody>
      </p:sp>
      <p:cxnSp>
        <p:nvCxnSpPr>
          <p:cNvPr id="5" name="Straight Connector 4"/>
          <p:cNvCxnSpPr/>
          <p:nvPr/>
        </p:nvCxnSpPr>
        <p:spPr>
          <a:xfrm>
            <a:off x="0" y="304800"/>
            <a:ext cx="91440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1143000" y="3048000"/>
            <a:ext cx="6858000" cy="3108543"/>
          </a:xfrm>
          <a:prstGeom prst="rect">
            <a:avLst/>
          </a:prstGeom>
        </p:spPr>
        <p:txBody>
          <a:bodyPr wrap="square">
            <a:spAutoFit/>
          </a:bodyPr>
          <a:lstStyle/>
          <a:p>
            <a:pPr>
              <a:buNone/>
            </a:pPr>
            <a:r>
              <a:rPr lang="es-MX" sz="2800" dirty="0" smtClean="0">
                <a:solidFill>
                  <a:schemeClr val="accent5">
                    <a:lumMod val="40000"/>
                    <a:lumOff val="60000"/>
                  </a:schemeClr>
                </a:solidFill>
                <a:effectLst>
                  <a:outerShdw blurRad="38100" dist="38100" dir="2700000" algn="tl">
                    <a:srgbClr val="000000">
                      <a:alpha val="43137"/>
                    </a:srgbClr>
                  </a:outerShdw>
                </a:effectLst>
              </a:rPr>
              <a:t>Efesios</a:t>
            </a:r>
            <a:r>
              <a:rPr lang="en-US" sz="2800" dirty="0" smtClean="0">
                <a:solidFill>
                  <a:schemeClr val="accent5">
                    <a:lumMod val="40000"/>
                    <a:lumOff val="60000"/>
                  </a:schemeClr>
                </a:solidFill>
                <a:effectLst>
                  <a:outerShdw blurRad="38100" dist="38100" dir="2700000" algn="tl">
                    <a:srgbClr val="000000">
                      <a:alpha val="43137"/>
                    </a:srgbClr>
                  </a:outerShdw>
                </a:effectLst>
              </a:rPr>
              <a:t> </a:t>
            </a:r>
            <a:endParaRPr lang="en-US" sz="2800" dirty="0" smtClean="0">
              <a:solidFill>
                <a:schemeClr val="accent5">
                  <a:lumMod val="40000"/>
                  <a:lumOff val="60000"/>
                </a:schemeClr>
              </a:solidFill>
              <a:effectLst>
                <a:outerShdw blurRad="38100" dist="38100" dir="2700000" algn="tl">
                  <a:srgbClr val="000000">
                    <a:alpha val="43137"/>
                  </a:srgbClr>
                </a:outerShdw>
              </a:effectLst>
            </a:endParaRPr>
          </a:p>
          <a:p>
            <a:pPr>
              <a:buNone/>
            </a:pPr>
            <a:r>
              <a:rPr lang="en-US" sz="2800" dirty="0" smtClean="0">
                <a:solidFill>
                  <a:schemeClr val="accent5">
                    <a:lumMod val="40000"/>
                    <a:lumOff val="60000"/>
                  </a:schemeClr>
                </a:solidFill>
                <a:effectLst>
                  <a:outerShdw blurRad="38100" dist="38100" dir="2700000" algn="tl">
                    <a:srgbClr val="000000">
                      <a:alpha val="43137"/>
                    </a:srgbClr>
                  </a:outerShdw>
                </a:effectLst>
              </a:rPr>
              <a:t>5:33</a:t>
            </a:r>
            <a:endParaRPr lang="en-US" sz="2800" dirty="0" smtClean="0">
              <a:solidFill>
                <a:schemeClr val="accent5">
                  <a:lumMod val="40000"/>
                  <a:lumOff val="60000"/>
                </a:schemeClr>
              </a:solidFill>
              <a:effectLst>
                <a:outerShdw blurRad="38100" dist="38100" dir="2700000" algn="tl">
                  <a:srgbClr val="000000">
                    <a:alpha val="43137"/>
                  </a:srgbClr>
                </a:outerShdw>
              </a:effectLst>
            </a:endParaRPr>
          </a:p>
          <a:p>
            <a:pPr algn="ctr"/>
            <a:r>
              <a:rPr lang="es-US" sz="2800" baseline="30000" dirty="0" smtClean="0">
                <a:solidFill>
                  <a:schemeClr val="bg1"/>
                </a:solidFill>
                <a:effectLst>
                  <a:outerShdw blurRad="38100" dist="38100" dir="2700000" algn="tl">
                    <a:srgbClr val="000000">
                      <a:alpha val="43137"/>
                    </a:srgbClr>
                  </a:outerShdw>
                </a:effectLst>
              </a:rPr>
              <a:t>33</a:t>
            </a:r>
            <a:r>
              <a:rPr lang="es-US" sz="2800" dirty="0" smtClean="0">
                <a:solidFill>
                  <a:schemeClr val="bg1"/>
                </a:solidFill>
                <a:effectLst>
                  <a:outerShdw blurRad="38100" dist="38100" dir="2700000" algn="tl">
                    <a:srgbClr val="000000">
                      <a:alpha val="43137"/>
                    </a:srgbClr>
                  </a:outerShdw>
                </a:effectLst>
              </a:rPr>
              <a:t> Por lo demás, cada uno de vosotros ame también a su mujer como a sí mismo; y la mujer respete a su marido. </a:t>
            </a:r>
            <a:r>
              <a:rPr lang="es-US" sz="2800" dirty="0" smtClean="0">
                <a:effectLst>
                  <a:outerShdw blurRad="38100" dist="38100" dir="2700000" algn="tl">
                    <a:srgbClr val="000000">
                      <a:alpha val="43137"/>
                    </a:srgbClr>
                  </a:outerShdw>
                </a:effectLst>
              </a:rPr>
              <a:t>                                            </a:t>
            </a:r>
            <a:endParaRPr lang="en-US" sz="2800" baseline="30000" dirty="0" smtClean="0">
              <a:solidFill>
                <a:srgbClr val="FFC000"/>
              </a:solidFill>
              <a:effectLst>
                <a:outerShdw blurRad="38100" dist="38100" dir="2700000" algn="tl">
                  <a:srgbClr val="000000">
                    <a:alpha val="43137"/>
                  </a:srgbClr>
                </a:outerShdw>
              </a:effectLst>
            </a:endParaRPr>
          </a:p>
          <a:p>
            <a:pPr algn="ctr"/>
            <a:endParaRPr lang="es-MX" sz="2800" dirty="0" smtClean="0">
              <a:solidFill>
                <a:srgbClr val="FFC000"/>
              </a:solidFill>
              <a:effectLst>
                <a:outerShdw blurRad="38100" dist="38100" dir="2700000" algn="tl">
                  <a:srgbClr val="000000">
                    <a:alpha val="43137"/>
                  </a:srgbClr>
                </a:outerShdw>
              </a:effectLst>
            </a:endParaRPr>
          </a:p>
          <a:p>
            <a:pPr algn="ctr">
              <a:buNone/>
            </a:pPr>
            <a:r>
              <a:rPr lang="es-US" sz="2800" dirty="0" smtClean="0">
                <a:effectLst>
                  <a:outerShdw blurRad="38100" dist="38100" dir="2700000" algn="tl">
                    <a:srgbClr val="000000">
                      <a:alpha val="43137"/>
                    </a:srgbClr>
                  </a:outerShdw>
                </a:effectLst>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alon.com/news/feature/2007/05/31/creation_museum/story.jpg"/>
          <p:cNvPicPr>
            <a:picLocks noChangeAspect="1" noChangeArrowheads="1"/>
          </p:cNvPicPr>
          <p:nvPr/>
        </p:nvPicPr>
        <p:blipFill>
          <a:blip r:embed="rId3" cstate="print"/>
          <a:srcRect/>
          <a:stretch>
            <a:fillRect/>
          </a:stretch>
        </p:blipFill>
        <p:spPr bwMode="auto">
          <a:xfrm>
            <a:off x="4800600" y="1066800"/>
            <a:ext cx="4191000" cy="502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0" y="0"/>
            <a:ext cx="9144000" cy="914400"/>
          </a:xfrm>
        </p:spPr>
        <p:txBody>
          <a:bodyPr/>
          <a:lstStyle/>
          <a:p>
            <a:r>
              <a:rPr lang="es-MX" dirty="0" smtClean="0">
                <a:solidFill>
                  <a:schemeClr val="accent5">
                    <a:lumMod val="60000"/>
                    <a:lumOff val="40000"/>
                  </a:schemeClr>
                </a:solidFill>
                <a:effectLst>
                  <a:outerShdw blurRad="38100" dist="38100" dir="2700000" algn="tl">
                    <a:srgbClr val="000000">
                      <a:alpha val="43137"/>
                    </a:srgbClr>
                  </a:outerShdw>
                </a:effectLst>
              </a:rPr>
              <a:t>Génesis 2:23-24</a:t>
            </a:r>
            <a:endParaRPr lang="es-MX" dirty="0">
              <a:solidFill>
                <a:schemeClr val="accent5">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838200"/>
            <a:ext cx="4724400" cy="6324600"/>
          </a:xfrm>
        </p:spPr>
        <p:txBody>
          <a:bodyPr>
            <a:normAutofit/>
          </a:bodyPr>
          <a:lstStyle/>
          <a:p>
            <a:pPr algn="ctr" defTabSz="630238">
              <a:buNone/>
            </a:pPr>
            <a:r>
              <a:rPr lang="es-US" sz="3600" baseline="30000" dirty="0" smtClean="0">
                <a:effectLst>
                  <a:outerShdw blurRad="38100" dist="38100" dir="2700000" algn="tl">
                    <a:srgbClr val="000000">
                      <a:alpha val="43137"/>
                    </a:srgbClr>
                  </a:outerShdw>
                </a:effectLst>
              </a:rPr>
              <a:t>23</a:t>
            </a:r>
            <a:r>
              <a:rPr lang="es-US" sz="3600" dirty="0" smtClean="0">
                <a:effectLst>
                  <a:outerShdw blurRad="38100" dist="38100" dir="2700000" algn="tl">
                    <a:srgbClr val="000000">
                      <a:alpha val="43137"/>
                    </a:srgbClr>
                  </a:outerShdw>
                </a:effectLst>
              </a:rPr>
              <a:t> Dijo entonces Adán: «¡Esta sí que es hueso de mis huesos y carne de mi carne! Será llamada "Mujer", porque del hombre fue tomada». </a:t>
            </a:r>
          </a:p>
          <a:p>
            <a:pPr algn="ctr">
              <a:buNone/>
            </a:pPr>
            <a:endParaRPr lang="en-US" sz="3600" baseline="30000" dirty="0" smtClean="0">
              <a:solidFill>
                <a:srgbClr val="C00000"/>
              </a:solidFill>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alon.com/news/feature/2007/05/31/creation_museum/story.jpg"/>
          <p:cNvPicPr>
            <a:picLocks noChangeAspect="1" noChangeArrowheads="1"/>
          </p:cNvPicPr>
          <p:nvPr/>
        </p:nvPicPr>
        <p:blipFill>
          <a:blip r:embed="rId3" cstate="print"/>
          <a:srcRect/>
          <a:stretch>
            <a:fillRect/>
          </a:stretch>
        </p:blipFill>
        <p:spPr bwMode="auto">
          <a:xfrm>
            <a:off x="4800600" y="1066800"/>
            <a:ext cx="4191000" cy="502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idx="1"/>
          </p:nvPr>
        </p:nvSpPr>
        <p:spPr>
          <a:xfrm>
            <a:off x="0" y="838200"/>
            <a:ext cx="4724400" cy="6324600"/>
          </a:xfrm>
        </p:spPr>
        <p:txBody>
          <a:bodyPr>
            <a:normAutofit/>
          </a:bodyPr>
          <a:lstStyle/>
          <a:p>
            <a:pPr algn="ctr" defTabSz="630238">
              <a:buNone/>
            </a:pPr>
            <a:r>
              <a:rPr lang="es-US" sz="4400" baseline="30000" dirty="0" smtClean="0">
                <a:effectLst>
                  <a:outerShdw blurRad="38100" dist="38100" dir="2700000" algn="tl">
                    <a:srgbClr val="000000">
                      <a:alpha val="43137"/>
                    </a:srgbClr>
                  </a:outerShdw>
                </a:effectLst>
              </a:rPr>
              <a:t>24</a:t>
            </a:r>
            <a:r>
              <a:rPr lang="es-US" sz="4400" dirty="0" smtClean="0">
                <a:effectLst>
                  <a:outerShdw blurRad="38100" dist="38100" dir="2700000" algn="tl">
                    <a:srgbClr val="000000">
                      <a:alpha val="43137"/>
                    </a:srgbClr>
                  </a:outerShdw>
                </a:effectLst>
              </a:rPr>
              <a:t> Por tanto dejará el hombre a su padre y a su madre, se unirá a su mujer y serán una sola carne. </a:t>
            </a:r>
          </a:p>
          <a:p>
            <a:pPr algn="ctr">
              <a:buNone/>
            </a:pPr>
            <a:endParaRPr lang="en-US" baseline="30000" dirty="0" smtClean="0">
              <a:solidFill>
                <a:srgbClr val="C00000"/>
              </a:solidFill>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firstbaptistwheeling.org/Creation%20Museum%20Adam%20and%20Eve.jpg"/>
          <p:cNvPicPr>
            <a:picLocks noChangeAspect="1" noChangeArrowheads="1"/>
          </p:cNvPicPr>
          <p:nvPr/>
        </p:nvPicPr>
        <p:blipFill>
          <a:blip r:embed="rId3" cstate="print"/>
          <a:srcRect/>
          <a:stretch>
            <a:fillRect/>
          </a:stretch>
        </p:blipFill>
        <p:spPr bwMode="auto">
          <a:xfrm>
            <a:off x="228600" y="914400"/>
            <a:ext cx="8639175" cy="5943600"/>
          </a:xfrm>
          <a:prstGeom prst="rect">
            <a:avLst/>
          </a:prstGeom>
          <a:noFill/>
          <a:effectLst>
            <a:softEdge rad="635000"/>
          </a:effectLst>
        </p:spPr>
      </p:pic>
      <p:sp>
        <p:nvSpPr>
          <p:cNvPr id="2" name="Title 1"/>
          <p:cNvSpPr>
            <a:spLocks noGrp="1"/>
          </p:cNvSpPr>
          <p:nvPr>
            <p:ph type="title"/>
          </p:nvPr>
        </p:nvSpPr>
        <p:spPr>
          <a:xfrm>
            <a:off x="381000" y="152400"/>
            <a:ext cx="8229600" cy="792162"/>
          </a:xfrm>
        </p:spPr>
        <p:txBody>
          <a:bodyPr/>
          <a:lstStyle/>
          <a:p>
            <a:r>
              <a:rPr lang="es-MX" dirty="0" smtClean="0">
                <a:solidFill>
                  <a:schemeClr val="accent5">
                    <a:lumMod val="60000"/>
                    <a:lumOff val="40000"/>
                  </a:schemeClr>
                </a:solidFill>
                <a:effectLst>
                  <a:outerShdw blurRad="38100" dist="38100" dir="2700000" algn="tl">
                    <a:srgbClr val="000000">
                      <a:alpha val="43137"/>
                    </a:srgbClr>
                  </a:outerShdw>
                </a:effectLst>
              </a:rPr>
              <a:t>Introducción \ </a:t>
            </a:r>
            <a:r>
              <a:rPr lang="es-MX" dirty="0" err="1" smtClean="0">
                <a:solidFill>
                  <a:schemeClr val="accent5">
                    <a:lumMod val="60000"/>
                    <a:lumOff val="40000"/>
                  </a:schemeClr>
                </a:solidFill>
                <a:effectLst>
                  <a:outerShdw blurRad="38100" dist="38100" dir="2700000" algn="tl">
                    <a:srgbClr val="000000">
                      <a:alpha val="43137"/>
                    </a:srgbClr>
                  </a:outerShdw>
                </a:effectLst>
              </a:rPr>
              <a:t>Introduction</a:t>
            </a:r>
            <a:endParaRPr lang="es-MX" dirty="0">
              <a:solidFill>
                <a:schemeClr val="accent5">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solidFill>
            <a:schemeClr val="tx1">
              <a:alpha val="33000"/>
            </a:schemeClr>
          </a:solidFill>
        </p:spPr>
        <p:txBody>
          <a:bodyPr>
            <a:normAutofit lnSpcReduction="10000"/>
          </a:bodyPr>
          <a:lstStyle/>
          <a:p>
            <a:r>
              <a:rPr lang="es-MX" dirty="0" smtClean="0">
                <a:solidFill>
                  <a:schemeClr val="bg1"/>
                </a:solidFill>
                <a:effectLst>
                  <a:outerShdw blurRad="38100" dist="38100" dir="2700000" algn="tl">
                    <a:srgbClr val="000000">
                      <a:alpha val="43137"/>
                    </a:srgbClr>
                  </a:outerShdw>
                </a:effectLst>
              </a:rPr>
              <a:t>Quizás te sorprende saber que hoy en día hay muchas personas que están convencidas de que el matrimonio tradicional ya no sirve de nada y que esta institución no se debe practicar más.</a:t>
            </a:r>
            <a:r>
              <a:rPr lang="en-US" dirty="0" smtClean="0">
                <a:solidFill>
                  <a:schemeClr val="bg1"/>
                </a:solidFill>
                <a:effectLst>
                  <a:outerShdw blurRad="38100" dist="38100" dir="2700000" algn="tl">
                    <a:srgbClr val="000000">
                      <a:alpha val="43137"/>
                    </a:srgbClr>
                  </a:outerShdw>
                </a:effectLst>
              </a:rPr>
              <a:t>                                                  </a:t>
            </a:r>
            <a:r>
              <a:rPr lang="en-US" dirty="0" smtClean="0">
                <a:solidFill>
                  <a:srgbClr val="FFC000"/>
                </a:solidFill>
                <a:effectLst>
                  <a:outerShdw blurRad="38100" dist="38100" dir="2700000" algn="tl">
                    <a:srgbClr val="000000">
                      <a:alpha val="43137"/>
                    </a:srgbClr>
                  </a:outerShdw>
                </a:effectLst>
              </a:rPr>
              <a:t>Perhaps it surprises you to know that nowadays their are many people who are convinced that traditional marriage no longer serves it’s purpose and that this institution should not be practiced anymore.</a:t>
            </a:r>
            <a:endParaRPr lang="es-MX" dirty="0">
              <a:solidFill>
                <a:srgbClr val="FFC000"/>
              </a:solidFill>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s-MX" dirty="0" smtClean="0">
                <a:solidFill>
                  <a:schemeClr val="accent5">
                    <a:lumMod val="75000"/>
                  </a:schemeClr>
                </a:solidFill>
                <a:effectLst>
                  <a:outerShdw blurRad="38100" dist="38100" dir="2700000" algn="tl">
                    <a:srgbClr val="000000">
                      <a:alpha val="43137"/>
                    </a:srgbClr>
                  </a:outerShdw>
                </a:effectLst>
              </a:rPr>
              <a:t>El Matrimonio Bajo Ataque               </a:t>
            </a:r>
            <a:endParaRPr lang="en-US" dirty="0" smtClean="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95400"/>
            <a:ext cx="4876800" cy="5410200"/>
          </a:xfrm>
        </p:spPr>
        <p:txBody>
          <a:bodyPr>
            <a:normAutofit/>
          </a:bodyPr>
          <a:lstStyle/>
          <a:p>
            <a:pPr>
              <a:buNone/>
            </a:pPr>
            <a:endParaRPr lang="es-MX" sz="1900" dirty="0" smtClean="0">
              <a:effectLst>
                <a:outerShdw blurRad="38100" dist="38100" dir="2700000" algn="tl">
                  <a:srgbClr val="000000">
                    <a:alpha val="43137"/>
                  </a:srgbClr>
                </a:outerShdw>
              </a:effectLst>
            </a:endParaRPr>
          </a:p>
          <a:p>
            <a:r>
              <a:rPr lang="es-MX" dirty="0" smtClean="0">
                <a:effectLst>
                  <a:outerShdw blurRad="38100" dist="38100" dir="2700000" algn="tl">
                    <a:srgbClr val="000000">
                      <a:alpha val="43137"/>
                    </a:srgbClr>
                  </a:outerShdw>
                </a:effectLst>
              </a:rPr>
              <a:t>El sacramento matrimonial también está  bajo el ataque de quienes están tratando de cambiar el matrimonio tradicional entre un hombre y una mujer solamente.</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p:txBody>
      </p:sp>
      <p:cxnSp>
        <p:nvCxnSpPr>
          <p:cNvPr id="4" name="Straight Connector 3"/>
          <p:cNvCxnSpPr/>
          <p:nvPr/>
        </p:nvCxnSpPr>
        <p:spPr>
          <a:xfrm>
            <a:off x="0" y="1371600"/>
            <a:ext cx="9144000" cy="1588"/>
          </a:xfrm>
          <a:prstGeom prst="line">
            <a:avLst/>
          </a:prstGeom>
        </p:spPr>
        <p:style>
          <a:lnRef idx="3">
            <a:schemeClr val="accent1"/>
          </a:lnRef>
          <a:fillRef idx="0">
            <a:schemeClr val="accent1"/>
          </a:fillRef>
          <a:effectRef idx="2">
            <a:schemeClr val="accent1"/>
          </a:effectRef>
          <a:fontRef idx="minor">
            <a:schemeClr val="tx1"/>
          </a:fontRef>
        </p:style>
      </p:cxnSp>
      <p:pic>
        <p:nvPicPr>
          <p:cNvPr id="14339" name="Picture 3"/>
          <p:cNvPicPr>
            <a:picLocks noChangeAspect="1" noChangeArrowheads="1"/>
          </p:cNvPicPr>
          <p:nvPr/>
        </p:nvPicPr>
        <p:blipFill>
          <a:blip r:embed="rId3" cstate="print"/>
          <a:srcRect/>
          <a:stretch>
            <a:fillRect/>
          </a:stretch>
        </p:blipFill>
        <p:spPr bwMode="auto">
          <a:xfrm>
            <a:off x="5486400" y="1905000"/>
            <a:ext cx="3311013" cy="4267200"/>
          </a:xfrm>
          <a:prstGeom prst="rect">
            <a:avLst/>
          </a:prstGeom>
          <a:noFill/>
          <a:ln w="9525">
            <a:noFill/>
            <a:miter lim="800000"/>
            <a:headEnd/>
            <a:tailEnd/>
          </a:ln>
          <a:effectLst>
            <a:glow rad="228600">
              <a:schemeClr val="accent6">
                <a:satMod val="175000"/>
                <a:alpha val="40000"/>
              </a:schemeClr>
            </a:glow>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562600" cy="6858000"/>
          </a:xfrm>
        </p:spPr>
        <p:txBody>
          <a:bodyPr>
            <a:normAutofit/>
          </a:bodyPr>
          <a:lstStyle/>
          <a:p>
            <a:r>
              <a:rPr lang="es-MX" dirty="0" smtClean="0">
                <a:effectLst>
                  <a:outerShdw blurRad="38100" dist="38100" dir="2700000" algn="tl">
                    <a:srgbClr val="000000">
                      <a:alpha val="43137"/>
                    </a:srgbClr>
                  </a:outerShdw>
                </a:effectLst>
              </a:rPr>
              <a:t>En una cultura donde ciertos grupos intentan reformar a la sociedad atacando los valores bíblicos y tradicional con respecto a la familia, los cristianos tenemos la responsabilidad de proteger y preservar la definición bíblica del matrimonio tradicional.                                                </a:t>
            </a:r>
            <a:endParaRPr lang="en-US" dirty="0" smtClean="0">
              <a:solidFill>
                <a:srgbClr val="C00000"/>
              </a:solidFill>
              <a:effectLst>
                <a:outerShdw blurRad="38100" dist="38100" dir="2700000" algn="tl">
                  <a:srgbClr val="000000">
                    <a:alpha val="43137"/>
                  </a:srgbClr>
                </a:outerShdw>
              </a:effectLst>
            </a:endParaRPr>
          </a:p>
          <a:p>
            <a:endParaRPr lang="es-MX" dirty="0">
              <a:solidFill>
                <a:srgbClr val="C00000"/>
              </a:solidFill>
              <a:effectLst>
                <a:outerShdw blurRad="38100" dist="38100" dir="2700000" algn="tl">
                  <a:srgbClr val="000000">
                    <a:alpha val="43137"/>
                  </a:srgbClr>
                </a:outerShdw>
              </a:effectLst>
            </a:endParaRPr>
          </a:p>
        </p:txBody>
      </p:sp>
      <p:pic>
        <p:nvPicPr>
          <p:cNvPr id="12290" name="Picture 2" descr="http://www.nerve.com/CS/blogs/scanner/2008/10/08-15/gaymarriage.jpg"/>
          <p:cNvPicPr>
            <a:picLocks noChangeAspect="1" noChangeArrowheads="1"/>
          </p:cNvPicPr>
          <p:nvPr/>
        </p:nvPicPr>
        <p:blipFill>
          <a:blip r:embed="rId3" cstate="print">
            <a:lum bright="10000"/>
          </a:blip>
          <a:srcRect/>
          <a:stretch>
            <a:fillRect/>
          </a:stretch>
        </p:blipFill>
        <p:spPr bwMode="auto">
          <a:xfrm>
            <a:off x="5638800" y="1066800"/>
            <a:ext cx="3228975" cy="4953000"/>
          </a:xfrm>
          <a:prstGeom prst="rect">
            <a:avLst/>
          </a:prstGeom>
          <a:noFill/>
          <a:effectLst>
            <a:glow rad="228600">
              <a:schemeClr val="accent6">
                <a:satMod val="175000"/>
                <a:alpha val="40000"/>
              </a:schemeClr>
            </a:glow>
          </a:effectLst>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599"/>
            <a:ext cx="5562600" cy="6629401"/>
          </a:xfrm>
        </p:spPr>
        <p:txBody>
          <a:bodyPr>
            <a:normAutofit/>
          </a:bodyPr>
          <a:lstStyle/>
          <a:p>
            <a:r>
              <a:rPr lang="es-MX" dirty="0" smtClean="0">
                <a:effectLst>
                  <a:outerShdw blurRad="38100" dist="38100" dir="2700000" algn="tl">
                    <a:srgbClr val="000000">
                      <a:alpha val="43137"/>
                    </a:srgbClr>
                  </a:outerShdw>
                </a:effectLst>
              </a:rPr>
              <a:t>No hay duda de que el asesino silencioso de la institución del matrimonio no es el liberalismo cultural, sino más bien la desintegración de matrimonios saludables que al final afectarán negativamente a la familia.                                         </a:t>
            </a:r>
            <a:endParaRPr lang="en-US" dirty="0" smtClean="0">
              <a:solidFill>
                <a:srgbClr val="C00000"/>
              </a:solidFill>
              <a:effectLst>
                <a:outerShdw blurRad="38100" dist="38100" dir="2700000" algn="tl">
                  <a:srgbClr val="000000">
                    <a:alpha val="43137"/>
                  </a:srgbClr>
                </a:outerShdw>
              </a:effectLst>
            </a:endParaRPr>
          </a:p>
          <a:p>
            <a:endParaRPr lang="es-MX" dirty="0">
              <a:solidFill>
                <a:srgbClr val="C00000"/>
              </a:solidFill>
              <a:effectLst>
                <a:outerShdw blurRad="38100" dist="38100" dir="2700000" algn="tl">
                  <a:srgbClr val="000000">
                    <a:alpha val="43137"/>
                  </a:srgbClr>
                </a:outerShdw>
              </a:effectLst>
            </a:endParaRPr>
          </a:p>
        </p:txBody>
      </p:sp>
      <p:pic>
        <p:nvPicPr>
          <p:cNvPr id="10241" name="Picture 1"/>
          <p:cNvPicPr>
            <a:picLocks noChangeAspect="1" noChangeArrowheads="1"/>
          </p:cNvPicPr>
          <p:nvPr/>
        </p:nvPicPr>
        <p:blipFill>
          <a:blip r:embed="rId3" cstate="print"/>
          <a:srcRect/>
          <a:stretch>
            <a:fillRect/>
          </a:stretch>
        </p:blipFill>
        <p:spPr bwMode="auto">
          <a:xfrm>
            <a:off x="5486400" y="990600"/>
            <a:ext cx="3463925" cy="4953000"/>
          </a:xfrm>
          <a:prstGeom prst="flowChartAlternateProcess">
            <a:avLst/>
          </a:prstGeom>
          <a:noFill/>
          <a:ln w="9525">
            <a:noFill/>
            <a:miter lim="800000"/>
            <a:headEnd/>
            <a:tailEnd/>
          </a:ln>
          <a:effectLst>
            <a:glow rad="228600">
              <a:schemeClr val="accent6">
                <a:satMod val="175000"/>
                <a:alpha val="40000"/>
              </a:schemeClr>
            </a:glow>
          </a:effectLst>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s-MX" sz="5300" dirty="0" smtClean="0">
                <a:solidFill>
                  <a:schemeClr val="accent5">
                    <a:lumMod val="75000"/>
                  </a:schemeClr>
                </a:solidFill>
                <a:effectLst>
                  <a:outerShdw blurRad="38100" dist="38100" dir="2700000" algn="tl">
                    <a:srgbClr val="000000">
                      <a:alpha val="43137"/>
                    </a:srgbClr>
                  </a:outerShdw>
                </a:effectLst>
              </a:rPr>
              <a:t>LA INSTITUCION MATRIMONIAL</a:t>
            </a:r>
            <a:r>
              <a:rPr lang="es-MX" sz="4900" dirty="0" smtClean="0">
                <a:effectLst>
                  <a:outerShdw blurRad="38100" dist="38100" dir="2700000" algn="tl">
                    <a:srgbClr val="000000">
                      <a:alpha val="43137"/>
                    </a:srgbClr>
                  </a:outerShdw>
                </a:effectLst>
              </a:rPr>
              <a:t>               </a:t>
            </a:r>
            <a:r>
              <a:rPr lang="es-MX" dirty="0" smtClean="0">
                <a:effectLst>
                  <a:outerShdw blurRad="38100" dist="38100" dir="2700000" algn="tl">
                    <a:srgbClr val="000000">
                      <a:alpha val="43137"/>
                    </a:srgbClr>
                  </a:outerShdw>
                </a:effectLst>
              </a:rPr>
              <a:t/>
            </a:r>
            <a:br>
              <a:rPr lang="es-MX" dirty="0" smtClean="0">
                <a:effectLst>
                  <a:outerShdw blurRad="38100" dist="38100" dir="2700000" algn="tl">
                    <a:srgbClr val="000000">
                      <a:alpha val="43137"/>
                    </a:srgbClr>
                  </a:outerShdw>
                </a:effectLst>
              </a:rPr>
            </a:br>
            <a:endParaRPr lang="es-MX"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76400"/>
            <a:ext cx="5638800" cy="5181600"/>
          </a:xfrm>
        </p:spPr>
        <p:txBody>
          <a:bodyPr>
            <a:normAutofit/>
          </a:bodyPr>
          <a:lstStyle/>
          <a:p>
            <a:r>
              <a:rPr lang="es-MX" dirty="0" smtClean="0">
                <a:effectLst>
                  <a:outerShdw blurRad="38100" dist="38100" dir="2700000" algn="tl">
                    <a:srgbClr val="000000">
                      <a:alpha val="43137"/>
                    </a:srgbClr>
                  </a:outerShdw>
                </a:effectLst>
              </a:rPr>
              <a:t>La raíces del matrimonio se remontan al principio de la creación del hombre, es por eso que la institución del matrimonio es antigua y su significado e importancia no se pueden medir.</a:t>
            </a:r>
            <a:r>
              <a:rPr lang="en-US" dirty="0" smtClean="0">
                <a:effectLst>
                  <a:outerShdw blurRad="38100" dist="38100" dir="2700000" algn="tl">
                    <a:srgbClr val="000000">
                      <a:alpha val="43137"/>
                    </a:srgbClr>
                  </a:outerShdw>
                </a:effectLst>
              </a:rPr>
              <a:t>                                                              </a:t>
            </a:r>
            <a:endParaRPr lang="en-US" dirty="0" smtClean="0">
              <a:solidFill>
                <a:srgbClr val="C00000"/>
              </a:solidFill>
              <a:effectLst>
                <a:outerShdw blurRad="38100" dist="38100" dir="2700000" algn="tl">
                  <a:srgbClr val="000000">
                    <a:alpha val="43137"/>
                  </a:srgbClr>
                </a:outerShdw>
              </a:effectLst>
            </a:endParaRPr>
          </a:p>
          <a:p>
            <a:endParaRPr lang="es-MX" dirty="0">
              <a:solidFill>
                <a:srgbClr val="C00000"/>
              </a:solidFill>
              <a:effectLst>
                <a:outerShdw blurRad="38100" dist="38100" dir="2700000" algn="tl">
                  <a:srgbClr val="000000">
                    <a:alpha val="43137"/>
                  </a:srgbClr>
                </a:outerShdw>
              </a:effectLst>
            </a:endParaRPr>
          </a:p>
        </p:txBody>
      </p:sp>
      <p:cxnSp>
        <p:nvCxnSpPr>
          <p:cNvPr id="5" name="Straight Connector 4"/>
          <p:cNvCxnSpPr/>
          <p:nvPr/>
        </p:nvCxnSpPr>
        <p:spPr>
          <a:xfrm>
            <a:off x="0" y="1447800"/>
            <a:ext cx="9144000" cy="1588"/>
          </a:xfrm>
          <a:prstGeom prst="line">
            <a:avLst/>
          </a:prstGeom>
        </p:spPr>
        <p:style>
          <a:lnRef idx="3">
            <a:schemeClr val="accent1"/>
          </a:lnRef>
          <a:fillRef idx="0">
            <a:schemeClr val="accent1"/>
          </a:fillRef>
          <a:effectRef idx="2">
            <a:schemeClr val="accent1"/>
          </a:effectRef>
          <a:fontRef idx="minor">
            <a:schemeClr val="tx1"/>
          </a:fontRef>
        </p:style>
      </p:cxnSp>
      <p:pic>
        <p:nvPicPr>
          <p:cNvPr id="6" name="Picture 2" descr="Adam and Eve"/>
          <p:cNvPicPr>
            <a:picLocks noChangeAspect="1" noChangeArrowheads="1"/>
          </p:cNvPicPr>
          <p:nvPr/>
        </p:nvPicPr>
        <p:blipFill>
          <a:blip r:embed="rId3" cstate="print"/>
          <a:srcRect/>
          <a:stretch>
            <a:fillRect/>
          </a:stretch>
        </p:blipFill>
        <p:spPr bwMode="auto">
          <a:xfrm>
            <a:off x="5715000" y="1676400"/>
            <a:ext cx="3271838" cy="4724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929</Words>
  <Application>Microsoft Office PowerPoint</Application>
  <PresentationFormat>Presentación en pantalla (4:3)</PresentationFormat>
  <Paragraphs>118</Paragraphs>
  <Slides>25</Slides>
  <Notes>25</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Office Theme</vt:lpstr>
      <vt:lpstr>Diapositiva 1</vt:lpstr>
      <vt:lpstr>Rompe Hielo                   </vt:lpstr>
      <vt:lpstr>Génesis 2:23-24</vt:lpstr>
      <vt:lpstr>Diapositiva 4</vt:lpstr>
      <vt:lpstr>Introducción \ Introduction</vt:lpstr>
      <vt:lpstr>El Matrimonio Bajo Ataque               </vt:lpstr>
      <vt:lpstr>Diapositiva 7</vt:lpstr>
      <vt:lpstr>Diapositiva 8</vt:lpstr>
      <vt:lpstr>LA INSTITUCION MATRIMONIAL                </vt:lpstr>
      <vt:lpstr>Génesis 2:23-24</vt:lpstr>
      <vt:lpstr>Diapositiva 11</vt:lpstr>
      <vt:lpstr>DOS PRINCIPIOS QUE RECORDAR                </vt:lpstr>
      <vt:lpstr>CONVIRTIÉNDONOS EN UNO                 </vt:lpstr>
      <vt:lpstr>Diapositiva 14</vt:lpstr>
      <vt:lpstr>TRES MANERAS DE CONVERTIRTE  EN UNO CON TU                         CÓNYUGE                                                                    </vt:lpstr>
      <vt:lpstr>1) CREER JUNTOS                                </vt:lpstr>
      <vt:lpstr>Diapositiva 17</vt:lpstr>
      <vt:lpstr>Diapositiva 18</vt:lpstr>
      <vt:lpstr>2 Corintios  6:14-17</vt:lpstr>
      <vt:lpstr>1) UNIRSE EN UNIDAD                                                  </vt:lpstr>
      <vt:lpstr>Diapositiva 21</vt:lpstr>
      <vt:lpstr>Diapositiva 22</vt:lpstr>
      <vt:lpstr>Colosenses 3:15,18-20</vt:lpstr>
      <vt:lpstr>3) TRABAJAR JUNTOS                                                                                              </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Saul L. Robledo</dc:creator>
  <cp:lastModifiedBy>Elías Páez</cp:lastModifiedBy>
  <cp:revision>26</cp:revision>
  <dcterms:created xsi:type="dcterms:W3CDTF">2009-06-12T21:27:10Z</dcterms:created>
  <dcterms:modified xsi:type="dcterms:W3CDTF">2011-09-09T03:50:02Z</dcterms:modified>
</cp:coreProperties>
</file>