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78" r:id="rId3"/>
    <p:sldId id="257" r:id="rId4"/>
    <p:sldId id="280" r:id="rId5"/>
    <p:sldId id="258" r:id="rId6"/>
    <p:sldId id="281" r:id="rId7"/>
    <p:sldId id="259" r:id="rId8"/>
    <p:sldId id="260" r:id="rId9"/>
    <p:sldId id="262" r:id="rId10"/>
    <p:sldId id="263" r:id="rId11"/>
    <p:sldId id="282" r:id="rId12"/>
    <p:sldId id="264" r:id="rId13"/>
    <p:sldId id="265" r:id="rId14"/>
    <p:sldId id="266" r:id="rId15"/>
    <p:sldId id="283" r:id="rId16"/>
    <p:sldId id="267" r:id="rId17"/>
    <p:sldId id="268" r:id="rId18"/>
    <p:sldId id="269" r:id="rId19"/>
    <p:sldId id="270" r:id="rId20"/>
    <p:sldId id="284" r:id="rId21"/>
    <p:sldId id="271" r:id="rId22"/>
    <p:sldId id="272" r:id="rId23"/>
    <p:sldId id="273" r:id="rId24"/>
    <p:sldId id="274" r:id="rId25"/>
    <p:sldId id="285" r:id="rId26"/>
    <p:sldId id="275" r:id="rId27"/>
    <p:sldId id="276" r:id="rId28"/>
    <p:sldId id="277" r:id="rId29"/>
  </p:sldIdLst>
  <p:sldSz cx="9144000" cy="6858000" type="screen4x3"/>
  <p:notesSz cx="6858000" cy="9144000"/>
  <p:defaultTextStyle>
    <a:defPPr>
      <a:defRPr lang="es-ES_tradnl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8" autoAdjust="0"/>
    <p:restoredTop sz="94583" autoAdjust="0"/>
  </p:normalViewPr>
  <p:slideViewPr>
    <p:cSldViewPr snapToObjects="1">
      <p:cViewPr varScale="1">
        <p:scale>
          <a:sx n="91" d="100"/>
          <a:sy n="91" d="100"/>
        </p:scale>
        <p:origin x="1704" y="1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presProps" Target="presProps.xml"/><Relationship Id="rId31" Type="http://schemas.openxmlformats.org/officeDocument/2006/relationships/viewProps" Target="viewProps.xml"/><Relationship Id="rId32" Type="http://schemas.openxmlformats.org/officeDocument/2006/relationships/theme" Target="theme/theme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ítulo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</a:lstStyle>
          <a:p>
            <a:r>
              <a:rPr kumimoji="0" lang="es-ES_tradnl" smtClean="0"/>
              <a:t>Clic para editar título</a:t>
            </a:r>
            <a:endParaRPr kumimoji="0" lang="en-US"/>
          </a:p>
        </p:txBody>
      </p:sp>
      <p:sp>
        <p:nvSpPr>
          <p:cNvPr id="22" name="Subtítulo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_tradnl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CF2E0-CCC4-4E1E-9902-C3C36AB3FDA4}" type="datetimeFigureOut">
              <a:rPr lang="en-US" smtClean="0"/>
              <a:pPr/>
              <a:t>10/20/17</a:t>
            </a:fld>
            <a:endParaRPr lang="en-US"/>
          </a:p>
        </p:txBody>
      </p:sp>
      <p:sp>
        <p:nvSpPr>
          <p:cNvPr id="20" name="Marcador de pie de página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10" name="Marcador de número de diapositiva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2FDE4-A7DD-41A7-A0A6-9B649FB43336}" type="slidenum">
              <a:rPr kumimoji="0" lang="en-US" smtClean="0"/>
              <a:pPr/>
              <a:t>‹Nr.›</a:t>
            </a:fld>
            <a:endParaRPr kumimoji="0" lang="en-US" sz="1400" dirty="0">
              <a:solidFill>
                <a:srgbClr val="FFFFFF"/>
              </a:solidFill>
            </a:endParaRPr>
          </a:p>
        </p:txBody>
      </p:sp>
      <p:sp>
        <p:nvSpPr>
          <p:cNvPr id="8" name="Elipse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Elipse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_tradnl" smtClean="0"/>
              <a:t>Clic para editar título</a:t>
            </a:r>
            <a:endParaRPr kumimoji="0"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_tradnl" smtClean="0"/>
              <a:t>Haga clic para modificar el estilo de texto del patrón</a:t>
            </a:r>
          </a:p>
          <a:p>
            <a:pPr lvl="1" eaLnBrk="1" latinLnBrk="0" hangingPunct="1"/>
            <a:r>
              <a:rPr lang="es-ES_tradnl" smtClean="0"/>
              <a:t>Segundo nivel</a:t>
            </a:r>
          </a:p>
          <a:p>
            <a:pPr lvl="2" eaLnBrk="1" latinLnBrk="0" hangingPunct="1"/>
            <a:r>
              <a:rPr lang="es-ES_tradnl" smtClean="0"/>
              <a:t>Tercer nivel</a:t>
            </a:r>
          </a:p>
          <a:p>
            <a:pPr lvl="3" eaLnBrk="1" latinLnBrk="0" hangingPunct="1"/>
            <a:r>
              <a:rPr lang="es-ES_tradnl" smtClean="0"/>
              <a:t>Cuarto nivel</a:t>
            </a:r>
          </a:p>
          <a:p>
            <a:pPr lvl="4" eaLnBrk="1" latinLnBrk="0" hangingPunct="1"/>
            <a:r>
              <a:rPr lang="es-ES_tradnl" smtClean="0"/>
              <a:t>Quinto nivel</a:t>
            </a:r>
            <a:endParaRPr kumimoji="0"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5528A-49F5-4748-B715-046C77B4DF03}" type="datetimeFigureOut">
              <a:rPr lang="es-ES_tradnl" smtClean="0"/>
              <a:pPr/>
              <a:t>20/10/17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C1D1D-BA33-3A4C-ACCE-F36FC44D9E6F}" type="slidenum">
              <a:rPr lang="es-ES_tradnl" smtClean="0"/>
              <a:pPr/>
              <a:t>‹Nr.›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/>
          <a:p>
            <a:r>
              <a:rPr kumimoji="0" lang="es-ES_tradnl" smtClean="0"/>
              <a:t>Clic para editar título</a:t>
            </a:r>
            <a:endParaRPr kumimoji="0"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s-ES_tradnl" smtClean="0"/>
              <a:t>Haga clic para modificar el estilo de texto del patrón</a:t>
            </a:r>
          </a:p>
          <a:p>
            <a:pPr lvl="1" eaLnBrk="1" latinLnBrk="0" hangingPunct="1"/>
            <a:r>
              <a:rPr lang="es-ES_tradnl" smtClean="0"/>
              <a:t>Segundo nivel</a:t>
            </a:r>
          </a:p>
          <a:p>
            <a:pPr lvl="2" eaLnBrk="1" latinLnBrk="0" hangingPunct="1"/>
            <a:r>
              <a:rPr lang="es-ES_tradnl" smtClean="0"/>
              <a:t>Tercer nivel</a:t>
            </a:r>
          </a:p>
          <a:p>
            <a:pPr lvl="3" eaLnBrk="1" latinLnBrk="0" hangingPunct="1"/>
            <a:r>
              <a:rPr lang="es-ES_tradnl" smtClean="0"/>
              <a:t>Cuarto nivel</a:t>
            </a:r>
          </a:p>
          <a:p>
            <a:pPr lvl="4" eaLnBrk="1" latinLnBrk="0" hangingPunct="1"/>
            <a:r>
              <a:rPr lang="es-ES_tradnl" smtClean="0"/>
              <a:t>Quinto nivel</a:t>
            </a:r>
            <a:endParaRPr kumimoji="0"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5528A-49F5-4748-B715-046C77B4DF03}" type="datetimeFigureOut">
              <a:rPr lang="es-ES_tradnl" smtClean="0"/>
              <a:pPr/>
              <a:t>20/10/17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C1D1D-BA33-3A4C-ACCE-F36FC44D9E6F}" type="slidenum">
              <a:rPr lang="es-ES_tradnl" smtClean="0"/>
              <a:pPr/>
              <a:t>‹Nr.›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_tradnl" smtClean="0"/>
              <a:t>Clic para editar título</a:t>
            </a:r>
            <a:endParaRPr kumimoji="0"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_tradnl" smtClean="0"/>
              <a:t>Haga clic para modificar el estilo de texto del patrón</a:t>
            </a:r>
          </a:p>
          <a:p>
            <a:pPr lvl="1" eaLnBrk="1" latinLnBrk="0" hangingPunct="1"/>
            <a:r>
              <a:rPr lang="es-ES_tradnl" smtClean="0"/>
              <a:t>Segundo nivel</a:t>
            </a:r>
          </a:p>
          <a:p>
            <a:pPr lvl="2" eaLnBrk="1" latinLnBrk="0" hangingPunct="1"/>
            <a:r>
              <a:rPr lang="es-ES_tradnl" smtClean="0"/>
              <a:t>Tercer nivel</a:t>
            </a:r>
          </a:p>
          <a:p>
            <a:pPr lvl="3" eaLnBrk="1" latinLnBrk="0" hangingPunct="1"/>
            <a:r>
              <a:rPr lang="es-ES_tradnl" smtClean="0"/>
              <a:t>Cuarto nivel</a:t>
            </a:r>
          </a:p>
          <a:p>
            <a:pPr lvl="4" eaLnBrk="1" latinLnBrk="0" hangingPunct="1"/>
            <a:r>
              <a:rPr lang="es-ES_tradnl" smtClean="0"/>
              <a:t>Quinto nivel</a:t>
            </a:r>
            <a:endParaRPr kumimoji="0"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5528A-49F5-4748-B715-046C77B4DF03}" type="datetimeFigureOut">
              <a:rPr lang="es-ES_tradnl" smtClean="0"/>
              <a:pPr/>
              <a:t>20/10/17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C1D1D-BA33-3A4C-ACCE-F36FC44D9E6F}" type="slidenum">
              <a:rPr lang="es-ES_tradnl" smtClean="0"/>
              <a:pPr/>
              <a:t>‹Nr.›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ángulo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</a:lstStyle>
          <a:p>
            <a:r>
              <a:rPr kumimoji="0" lang="es-ES_tradnl" smtClean="0"/>
              <a:t>Clic para editar título</a:t>
            </a:r>
            <a:endParaRPr kumimoji="0"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_tradnl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CF2E0-CCC4-4E1E-9902-C3C36AB3FDA4}" type="datetimeFigureOut">
              <a:rPr lang="en-US" smtClean="0"/>
              <a:pPr/>
              <a:t>10/20/17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2FDE4-A7DD-41A7-A0A6-9B649FB43336}" type="slidenum">
              <a:rPr kumimoji="0" lang="en-US" smtClean="0"/>
              <a:pPr/>
              <a:t>‹Nr.›</a:t>
            </a:fld>
            <a:endParaRPr kumimoji="0" lang="en-US" dirty="0"/>
          </a:p>
        </p:txBody>
      </p:sp>
      <p:sp>
        <p:nvSpPr>
          <p:cNvPr id="10" name="Rectángulo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Elipse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Elipse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kumimoji="0" lang="es-ES_tradnl" smtClean="0"/>
              <a:t>Clic para editar título</a:t>
            </a:r>
            <a:endParaRPr kumimoji="0" lang="en-U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_tradnl" smtClean="0"/>
              <a:t>Haga clic para modificar el estilo de texto del patrón</a:t>
            </a:r>
          </a:p>
          <a:p>
            <a:pPr lvl="1" eaLnBrk="1" latinLnBrk="0" hangingPunct="1"/>
            <a:r>
              <a:rPr lang="es-ES_tradnl" smtClean="0"/>
              <a:t>Segundo nivel</a:t>
            </a:r>
          </a:p>
          <a:p>
            <a:pPr lvl="2" eaLnBrk="1" latinLnBrk="0" hangingPunct="1"/>
            <a:r>
              <a:rPr lang="es-ES_tradnl" smtClean="0"/>
              <a:t>Tercer nivel</a:t>
            </a:r>
          </a:p>
          <a:p>
            <a:pPr lvl="3" eaLnBrk="1" latinLnBrk="0" hangingPunct="1"/>
            <a:r>
              <a:rPr lang="es-ES_tradnl" smtClean="0"/>
              <a:t>Cuarto nivel</a:t>
            </a:r>
          </a:p>
          <a:p>
            <a:pPr lvl="4" eaLnBrk="1" latinLnBrk="0" hangingPunct="1"/>
            <a:r>
              <a:rPr lang="es-ES_tradnl" smtClean="0"/>
              <a:t>Quinto nivel</a:t>
            </a:r>
            <a:endParaRPr kumimoji="0" lang="en-U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_tradnl" smtClean="0"/>
              <a:t>Haga clic para modificar el estilo de texto del patrón</a:t>
            </a:r>
          </a:p>
          <a:p>
            <a:pPr lvl="1" eaLnBrk="1" latinLnBrk="0" hangingPunct="1"/>
            <a:r>
              <a:rPr lang="es-ES_tradnl" smtClean="0"/>
              <a:t>Segundo nivel</a:t>
            </a:r>
          </a:p>
          <a:p>
            <a:pPr lvl="2" eaLnBrk="1" latinLnBrk="0" hangingPunct="1"/>
            <a:r>
              <a:rPr lang="es-ES_tradnl" smtClean="0"/>
              <a:t>Tercer nivel</a:t>
            </a:r>
          </a:p>
          <a:p>
            <a:pPr lvl="3" eaLnBrk="1" latinLnBrk="0" hangingPunct="1"/>
            <a:r>
              <a:rPr lang="es-ES_tradnl" smtClean="0"/>
              <a:t>Cuarto nivel</a:t>
            </a:r>
          </a:p>
          <a:p>
            <a:pPr lvl="4" eaLnBrk="1" latinLnBrk="0" hangingPunct="1"/>
            <a:r>
              <a:rPr lang="es-ES_tradnl" smtClean="0"/>
              <a:t>Quinto nivel</a:t>
            </a:r>
            <a:endParaRPr kumimoji="0" lang="en-U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5528A-49F5-4748-B715-046C77B4DF03}" type="datetimeFigureOut">
              <a:rPr lang="es-ES_tradnl" smtClean="0"/>
              <a:pPr/>
              <a:t>20/10/17</a:t>
            </a:fld>
            <a:endParaRPr lang="es-ES_tradn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C1D1D-BA33-3A4C-ACCE-F36FC44D9E6F}" type="slidenum">
              <a:rPr lang="es-ES_tradnl" smtClean="0"/>
              <a:pPr/>
              <a:t>‹Nr.›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</a:lstStyle>
          <a:p>
            <a:r>
              <a:rPr kumimoji="0" lang="es-ES_tradnl" smtClean="0"/>
              <a:t>Clic para editar título</a:t>
            </a:r>
            <a:endParaRPr kumimoji="0"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_tradnl" smtClean="0"/>
              <a:t>Haga clic para modificar el estilo de texto del patrón</a:t>
            </a:r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_tradnl" smtClean="0"/>
              <a:t>Haga clic para modificar el estilo de texto del patrón</a:t>
            </a:r>
          </a:p>
        </p:txBody>
      </p:sp>
      <p:sp>
        <p:nvSpPr>
          <p:cNvPr id="5" name="Marcador de contenido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</a:lstStyle>
          <a:p>
            <a:pPr lvl="0" eaLnBrk="1" latinLnBrk="0" hangingPunct="1"/>
            <a:r>
              <a:rPr lang="es-ES_tradnl" smtClean="0"/>
              <a:t>Haga clic para modificar el estilo de texto del patrón</a:t>
            </a:r>
          </a:p>
          <a:p>
            <a:pPr lvl="1" eaLnBrk="1" latinLnBrk="0" hangingPunct="1"/>
            <a:r>
              <a:rPr lang="es-ES_tradnl" smtClean="0"/>
              <a:t>Segundo nivel</a:t>
            </a:r>
          </a:p>
          <a:p>
            <a:pPr lvl="2" eaLnBrk="1" latinLnBrk="0" hangingPunct="1"/>
            <a:r>
              <a:rPr lang="es-ES_tradnl" smtClean="0"/>
              <a:t>Tercer nivel</a:t>
            </a:r>
          </a:p>
          <a:p>
            <a:pPr lvl="3" eaLnBrk="1" latinLnBrk="0" hangingPunct="1"/>
            <a:r>
              <a:rPr lang="es-ES_tradnl" smtClean="0"/>
              <a:t>Cuarto nivel</a:t>
            </a:r>
          </a:p>
          <a:p>
            <a:pPr lvl="4" eaLnBrk="1" latinLnBrk="0" hangingPunct="1"/>
            <a:r>
              <a:rPr lang="es-ES_tradnl" smtClean="0"/>
              <a:t>Quinto nivel</a:t>
            </a:r>
            <a:endParaRPr kumimoji="0" lang="en-US"/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</a:lstStyle>
          <a:p>
            <a:pPr lvl="0" eaLnBrk="1" latinLnBrk="0" hangingPunct="1"/>
            <a:r>
              <a:rPr lang="es-ES_tradnl" smtClean="0"/>
              <a:t>Haga clic para modificar el estilo de texto del patrón</a:t>
            </a:r>
          </a:p>
          <a:p>
            <a:pPr lvl="1" eaLnBrk="1" latinLnBrk="0" hangingPunct="1"/>
            <a:r>
              <a:rPr lang="es-ES_tradnl" smtClean="0"/>
              <a:t>Segundo nivel</a:t>
            </a:r>
          </a:p>
          <a:p>
            <a:pPr lvl="2" eaLnBrk="1" latinLnBrk="0" hangingPunct="1"/>
            <a:r>
              <a:rPr lang="es-ES_tradnl" smtClean="0"/>
              <a:t>Tercer nivel</a:t>
            </a:r>
          </a:p>
          <a:p>
            <a:pPr lvl="3" eaLnBrk="1" latinLnBrk="0" hangingPunct="1"/>
            <a:r>
              <a:rPr lang="es-ES_tradnl" smtClean="0"/>
              <a:t>Cuarto nivel</a:t>
            </a:r>
          </a:p>
          <a:p>
            <a:pPr lvl="4" eaLnBrk="1" latinLnBrk="0" hangingPunct="1"/>
            <a:r>
              <a:rPr lang="es-ES_tradnl" smtClean="0"/>
              <a:t>Quinto nivel</a:t>
            </a:r>
            <a:endParaRPr kumimoji="0" lang="en-U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5528A-49F5-4748-B715-046C77B4DF03}" type="datetimeFigureOut">
              <a:rPr lang="es-ES_tradnl" smtClean="0"/>
              <a:pPr/>
              <a:t>20/10/17</a:t>
            </a:fld>
            <a:endParaRPr lang="es-ES_tradnl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C1D1D-BA33-3A4C-ACCE-F36FC44D9E6F}" type="slidenum">
              <a:rPr lang="es-ES_tradnl" smtClean="0"/>
              <a:pPr/>
              <a:t>‹Nr.›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/>
          <a:p>
            <a:r>
              <a:rPr kumimoji="0" lang="es-ES_tradnl" smtClean="0"/>
              <a:t>Clic para editar título</a:t>
            </a:r>
            <a:endParaRPr kumimoji="0"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5528A-49F5-4748-B715-046C77B4DF03}" type="datetimeFigureOut">
              <a:rPr lang="es-ES_tradnl" smtClean="0"/>
              <a:pPr/>
              <a:t>20/10/17</a:t>
            </a:fld>
            <a:endParaRPr lang="es-ES_tradnl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C1D1D-BA33-3A4C-ACCE-F36FC44D9E6F}" type="slidenum">
              <a:rPr lang="es-ES_tradnl" smtClean="0"/>
              <a:pPr/>
              <a:t>‹Nr.›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ángulo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5528A-49F5-4748-B715-046C77B4DF03}" type="datetimeFigureOut">
              <a:rPr lang="es-ES_tradnl" smtClean="0"/>
              <a:pPr/>
              <a:t>20/10/17</a:t>
            </a:fld>
            <a:endParaRPr lang="es-ES_tradnl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C1D1D-BA33-3A4C-ACCE-F36FC44D9E6F}" type="slidenum">
              <a:rPr lang="es-ES_tradnl" smtClean="0"/>
              <a:pPr/>
              <a:t>‹Nr.›</a:t>
            </a:fld>
            <a:endParaRPr lang="es-ES_tradnl"/>
          </a:p>
        </p:txBody>
      </p:sp>
      <p:sp>
        <p:nvSpPr>
          <p:cNvPr id="6" name="Rectángulo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</a:lstStyle>
          <a:p>
            <a:r>
              <a:rPr kumimoji="0" lang="es-ES_tradnl" smtClean="0"/>
              <a:t>Clic para editar título</a:t>
            </a:r>
            <a:endParaRPr kumimoji="0"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_tradnl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_tradnl" smtClean="0"/>
              <a:t>Haga clic para modificar el estilo de texto del patrón</a:t>
            </a:r>
          </a:p>
          <a:p>
            <a:pPr lvl="1" eaLnBrk="1" latinLnBrk="0" hangingPunct="1"/>
            <a:r>
              <a:rPr lang="es-ES_tradnl" smtClean="0"/>
              <a:t>Segundo nivel</a:t>
            </a:r>
          </a:p>
          <a:p>
            <a:pPr lvl="2" eaLnBrk="1" latinLnBrk="0" hangingPunct="1"/>
            <a:r>
              <a:rPr lang="es-ES_tradnl" smtClean="0"/>
              <a:t>Tercer nivel</a:t>
            </a:r>
          </a:p>
          <a:p>
            <a:pPr lvl="3" eaLnBrk="1" latinLnBrk="0" hangingPunct="1"/>
            <a:r>
              <a:rPr lang="es-ES_tradnl" smtClean="0"/>
              <a:t>Cuarto nivel</a:t>
            </a:r>
          </a:p>
          <a:p>
            <a:pPr lvl="4" eaLnBrk="1" latinLnBrk="0" hangingPunct="1"/>
            <a:r>
              <a:rPr lang="es-ES_tradnl" smtClean="0"/>
              <a:t>Quinto nivel</a:t>
            </a:r>
            <a:endParaRPr kumimoji="0" lang="en-U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5528A-49F5-4748-B715-046C77B4DF03}" type="datetimeFigureOut">
              <a:rPr lang="es-ES_tradnl" smtClean="0"/>
              <a:pPr/>
              <a:t>20/10/17</a:t>
            </a:fld>
            <a:endParaRPr lang="es-ES_tradn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C1D1D-BA33-3A4C-ACCE-F36FC44D9E6F}" type="slidenum">
              <a:rPr lang="es-ES_tradnl" smtClean="0"/>
              <a:pPr/>
              <a:t>‹Nr.›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</a:lstStyle>
          <a:p>
            <a:r>
              <a:rPr kumimoji="0" lang="es-ES_tradnl" smtClean="0"/>
              <a:t>Clic para editar título</a:t>
            </a:r>
            <a:endParaRPr kumimoji="0" lang="en-U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5528A-49F5-4748-B715-046C77B4DF03}" type="datetimeFigureOut">
              <a:rPr lang="es-ES_tradnl" smtClean="0"/>
              <a:pPr/>
              <a:t>20/10/17</a:t>
            </a:fld>
            <a:endParaRPr lang="es-ES_tradn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C1D1D-BA33-3A4C-ACCE-F36FC44D9E6F}" type="slidenum">
              <a:rPr lang="es-ES_tradnl" smtClean="0"/>
              <a:pPr/>
              <a:t>‹Nr.›</a:t>
            </a:fld>
            <a:endParaRPr lang="es-ES_tradnl"/>
          </a:p>
        </p:txBody>
      </p:sp>
      <p:sp>
        <p:nvSpPr>
          <p:cNvPr id="8" name="Rectángulo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/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</a:lstStyle>
          <a:p>
            <a:pPr marL="0" algn="l" eaLnBrk="1" latinLnBrk="0" hangingPunct="1"/>
            <a:r>
              <a:rPr kumimoji="0" lang="es-ES_tradnl" smtClean="0"/>
              <a:t>Haga clic en el icono para agregar una imagen</a:t>
            </a:r>
            <a:endParaRPr kumimoji="0" lang="en-US" dirty="0"/>
          </a:p>
        </p:txBody>
      </p:sp>
      <p:sp>
        <p:nvSpPr>
          <p:cNvPr id="9" name="Proceso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Proceso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_tradnl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ircular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Elipse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Anillo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ángulo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Marcador de título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kumimoji="0" lang="es-ES_tradnl" smtClean="0"/>
              <a:t>Clic para editar título</a:t>
            </a:r>
            <a:endParaRPr kumimoji="0" lang="en-US"/>
          </a:p>
        </p:txBody>
      </p:sp>
      <p:sp>
        <p:nvSpPr>
          <p:cNvPr id="9" name="Marcador de texto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s-ES_tradnl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_tradnl" smtClean="0"/>
              <a:t>Segundo nivel</a:t>
            </a:r>
          </a:p>
          <a:p>
            <a:pPr lvl="2" eaLnBrk="1" latinLnBrk="0" hangingPunct="1"/>
            <a:r>
              <a:rPr kumimoji="0" lang="es-ES_tradnl" smtClean="0"/>
              <a:t>Tercer nivel</a:t>
            </a:r>
          </a:p>
          <a:p>
            <a:pPr lvl="3" eaLnBrk="1" latinLnBrk="0" hangingPunct="1"/>
            <a:r>
              <a:rPr kumimoji="0" lang="es-ES_tradnl" smtClean="0"/>
              <a:t>Cuarto nivel</a:t>
            </a:r>
          </a:p>
          <a:p>
            <a:pPr lvl="4" eaLnBrk="1" latinLnBrk="0" hangingPunct="1"/>
            <a:r>
              <a:rPr kumimoji="0" lang="es-ES_tradnl" smtClean="0"/>
              <a:t>Quinto nivel</a:t>
            </a:r>
            <a:endParaRPr kumimoji="0" lang="en-US"/>
          </a:p>
        </p:txBody>
      </p:sp>
      <p:sp>
        <p:nvSpPr>
          <p:cNvPr id="24" name="Marcador de fecha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</a:lstStyle>
          <a:p>
            <a:fld id="{E335528A-49F5-4748-B715-046C77B4DF03}" type="datetimeFigureOut">
              <a:rPr lang="es-ES_tradnl" smtClean="0"/>
              <a:pPr/>
              <a:t>20/10/17</a:t>
            </a:fld>
            <a:endParaRPr lang="es-ES_tradnl"/>
          </a:p>
        </p:txBody>
      </p:sp>
      <p:sp>
        <p:nvSpPr>
          <p:cNvPr id="10" name="Marcador de pie de página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</a:lstStyle>
          <a:p>
            <a:endParaRPr lang="es-ES_tradnl"/>
          </a:p>
        </p:txBody>
      </p:sp>
      <p:sp>
        <p:nvSpPr>
          <p:cNvPr id="22" name="Marcador de número de diapositiva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</a:lstStyle>
          <a:p>
            <a:fld id="{DD9C1D1D-BA33-3A4C-ACCE-F36FC44D9E6F}" type="slidenum">
              <a:rPr lang="es-ES_tradnl" smtClean="0"/>
              <a:pPr/>
              <a:t>‹Nr.›</a:t>
            </a:fld>
            <a:endParaRPr lang="es-ES_tradnl"/>
          </a:p>
        </p:txBody>
      </p:sp>
      <p:sp>
        <p:nvSpPr>
          <p:cNvPr id="15" name="Rectángulo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8.jpe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4.jpe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9.jpeg"/><Relationship Id="rId3" Type="http://schemas.openxmlformats.org/officeDocument/2006/relationships/image" Target="../media/image10.jpeg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6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7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ítulo 2"/>
          <p:cNvSpPr txBox="1">
            <a:spLocks/>
          </p:cNvSpPr>
          <p:nvPr/>
        </p:nvSpPr>
        <p:spPr>
          <a:xfrm>
            <a:off x="457200" y="2057400"/>
            <a:ext cx="8610600" cy="4648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endParaRPr kumimoji="0" lang="es-ES_tradnl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2" name="Imagen 1" descr="Mayordomos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971600" y="1052736"/>
            <a:ext cx="7920880" cy="749945"/>
          </a:xfrm>
        </p:spPr>
        <p:txBody>
          <a:bodyPr anchor="t">
            <a:normAutofit fontScale="90000"/>
          </a:bodyPr>
          <a:lstStyle/>
          <a:p>
            <a:pPr lvl="0"/>
            <a:r>
              <a:rPr lang="es-ES_tradnl" b="1" dirty="0" smtClean="0">
                <a:solidFill>
                  <a:srgbClr val="008000"/>
                </a:solidFill>
                <a:latin typeface="Times"/>
                <a:cs typeface="Times"/>
              </a:rPr>
              <a:t>e) </a:t>
            </a:r>
            <a:r>
              <a:rPr lang="es-ES_tradnl" sz="3800" b="1" dirty="0">
                <a:solidFill>
                  <a:srgbClr val="000000"/>
                </a:solidFill>
                <a:latin typeface="Times"/>
                <a:cs typeface="Times"/>
              </a:rPr>
              <a:t>SE NOS PIDE ENTREGAR EL 10</a:t>
            </a:r>
            <a:r>
              <a:rPr lang="es-ES_tradnl" sz="3800" b="1" dirty="0" smtClean="0">
                <a:solidFill>
                  <a:srgbClr val="000000"/>
                </a:solidFill>
                <a:latin typeface="Times"/>
                <a:cs typeface="Times"/>
              </a:rPr>
              <a:t>%</a:t>
            </a:r>
            <a:r>
              <a:rPr lang="es-ES_tradnl" sz="3800" b="1" dirty="0">
                <a:solidFill>
                  <a:srgbClr val="000000"/>
                </a:solidFill>
                <a:latin typeface="Times"/>
                <a:cs typeface="Times"/>
              </a:rPr>
              <a:t/>
            </a:r>
            <a:br>
              <a:rPr lang="es-ES_tradnl" sz="3800" b="1" dirty="0">
                <a:solidFill>
                  <a:srgbClr val="000000"/>
                </a:solidFill>
                <a:latin typeface="Times"/>
                <a:cs typeface="Times"/>
              </a:rPr>
            </a:br>
            <a:endParaRPr lang="es-ES_tradnl" sz="3800" b="1" dirty="0">
              <a:solidFill>
                <a:srgbClr val="000000"/>
              </a:solidFill>
              <a:latin typeface="Times"/>
              <a:cs typeface="Times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043608" y="2060848"/>
            <a:ext cx="7272808" cy="3456384"/>
          </a:xfrm>
        </p:spPr>
        <p:txBody>
          <a:bodyPr>
            <a:noAutofit/>
          </a:bodyPr>
          <a:lstStyle/>
          <a:p>
            <a:r>
              <a:rPr lang="es-ES_tradnl" sz="3000" b="1" dirty="0">
                <a:solidFill>
                  <a:srgbClr val="000000"/>
                </a:solidFill>
                <a:latin typeface="Times"/>
                <a:cs typeface="Times"/>
              </a:rPr>
              <a:t>LEVITICOS 27:28-30 </a:t>
            </a:r>
          </a:p>
          <a:p>
            <a:r>
              <a:rPr lang="es-ES_tradnl" sz="3000" i="1" dirty="0">
                <a:solidFill>
                  <a:srgbClr val="000000"/>
                </a:solidFill>
                <a:latin typeface="Times"/>
                <a:cs typeface="Times"/>
              </a:rPr>
              <a:t>Pero no se venderá ni se rescatará ninguna cosa consagrada, que alguno hubiere dedicado a Jehová; de todo lo que tuviere, de hombres y animales, y de las tierras de su posesión, </a:t>
            </a:r>
            <a:r>
              <a:rPr lang="es-ES_tradnl" sz="3000" b="1" i="1" dirty="0">
                <a:solidFill>
                  <a:srgbClr val="000000"/>
                </a:solidFill>
                <a:latin typeface="Times"/>
                <a:cs typeface="Times"/>
              </a:rPr>
              <a:t>todo lo consagrado será cosa </a:t>
            </a:r>
            <a:endParaRPr lang="es-ES_tradnl" sz="3000" b="1" i="1" dirty="0" smtClean="0">
              <a:solidFill>
                <a:srgbClr val="000000"/>
              </a:solidFill>
              <a:latin typeface="Times"/>
              <a:cs typeface="Times"/>
            </a:endParaRPr>
          </a:p>
          <a:p>
            <a:pPr>
              <a:lnSpc>
                <a:spcPct val="90000"/>
              </a:lnSpc>
            </a:pPr>
            <a:r>
              <a:rPr lang="es-ES_tradnl" sz="3000" b="1" i="1" dirty="0">
                <a:solidFill>
                  <a:srgbClr val="000000"/>
                </a:solidFill>
                <a:latin typeface="Times"/>
                <a:cs typeface="Times"/>
              </a:rPr>
              <a:t> </a:t>
            </a:r>
            <a:r>
              <a:rPr lang="es-ES_tradnl" sz="3000" b="1" i="1" dirty="0" smtClean="0">
                <a:solidFill>
                  <a:srgbClr val="000000"/>
                </a:solidFill>
                <a:latin typeface="Times"/>
                <a:cs typeface="Times"/>
              </a:rPr>
              <a:t>     santísima </a:t>
            </a:r>
            <a:r>
              <a:rPr lang="es-ES_tradnl" sz="3000" b="1" i="1" dirty="0">
                <a:solidFill>
                  <a:srgbClr val="000000"/>
                </a:solidFill>
                <a:latin typeface="Times"/>
                <a:cs typeface="Times"/>
              </a:rPr>
              <a:t>para </a:t>
            </a:r>
            <a:r>
              <a:rPr lang="es-ES_tradnl" sz="3000" b="1" i="1" dirty="0" smtClean="0">
                <a:solidFill>
                  <a:srgbClr val="000000"/>
                </a:solidFill>
                <a:latin typeface="Times"/>
                <a:cs typeface="Times"/>
              </a:rPr>
              <a:t>Jehová.</a:t>
            </a:r>
            <a:endParaRPr lang="es-ES_tradnl" sz="3000" b="1" i="1" dirty="0">
              <a:solidFill>
                <a:srgbClr val="000000"/>
              </a:solidFill>
              <a:latin typeface="Times"/>
              <a:cs typeface="Times"/>
            </a:endParaRPr>
          </a:p>
        </p:txBody>
      </p:sp>
      <p:sp>
        <p:nvSpPr>
          <p:cNvPr id="4" name="Subtítulo 2"/>
          <p:cNvSpPr txBox="1">
            <a:spLocks/>
          </p:cNvSpPr>
          <p:nvPr/>
        </p:nvSpPr>
        <p:spPr>
          <a:xfrm>
            <a:off x="914400" y="2057400"/>
            <a:ext cx="8610600" cy="4648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endParaRPr kumimoji="0" lang="es-ES_tradnl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075184" y="1219200"/>
            <a:ext cx="7457256" cy="3289920"/>
          </a:xfrm>
        </p:spPr>
        <p:txBody>
          <a:bodyPr>
            <a:noAutofit/>
          </a:bodyPr>
          <a:lstStyle/>
          <a:p>
            <a:r>
              <a:rPr lang="es-ES_tradnl" sz="3000" i="1" dirty="0" smtClean="0">
                <a:solidFill>
                  <a:srgbClr val="000000"/>
                </a:solidFill>
                <a:latin typeface="Times"/>
                <a:cs typeface="Times"/>
              </a:rPr>
              <a:t>Ninguna </a:t>
            </a:r>
            <a:r>
              <a:rPr lang="es-ES_tradnl" sz="3000" i="1" dirty="0">
                <a:solidFill>
                  <a:srgbClr val="000000"/>
                </a:solidFill>
                <a:latin typeface="Times"/>
                <a:cs typeface="Times"/>
              </a:rPr>
              <a:t>persona separada como anatema podrá ser rescatada; indefectiblemente ha de ser </a:t>
            </a:r>
            <a:r>
              <a:rPr lang="es-ES_tradnl" sz="3000" i="1" dirty="0" smtClean="0">
                <a:solidFill>
                  <a:srgbClr val="000000"/>
                </a:solidFill>
                <a:latin typeface="Times"/>
                <a:cs typeface="Times"/>
              </a:rPr>
              <a:t>muerta. </a:t>
            </a:r>
          </a:p>
          <a:p>
            <a:r>
              <a:rPr lang="es-ES_tradnl" sz="3000" b="1" i="1" dirty="0" smtClean="0">
                <a:solidFill>
                  <a:srgbClr val="000000"/>
                </a:solidFill>
                <a:latin typeface="Times"/>
                <a:cs typeface="Times"/>
              </a:rPr>
              <a:t>Y </a:t>
            </a:r>
            <a:r>
              <a:rPr lang="es-ES_tradnl" sz="3000" b="1" i="1" dirty="0">
                <a:solidFill>
                  <a:srgbClr val="000000"/>
                </a:solidFill>
                <a:latin typeface="Times"/>
                <a:cs typeface="Times"/>
              </a:rPr>
              <a:t>el diezmo </a:t>
            </a:r>
            <a:r>
              <a:rPr lang="es-ES_tradnl" sz="3000" i="1" dirty="0">
                <a:solidFill>
                  <a:srgbClr val="000000"/>
                </a:solidFill>
                <a:latin typeface="Times"/>
                <a:cs typeface="Times"/>
              </a:rPr>
              <a:t>de la tierra, así de la simiente de la tierra como del fruto de los árboles, de Jehová es</a:t>
            </a:r>
            <a:r>
              <a:rPr lang="es-ES_tradnl" sz="3000" i="1" dirty="0" smtClean="0">
                <a:solidFill>
                  <a:srgbClr val="000000"/>
                </a:solidFill>
                <a:latin typeface="Times"/>
                <a:cs typeface="Times"/>
              </a:rPr>
              <a:t>; </a:t>
            </a:r>
            <a:r>
              <a:rPr lang="es-ES_tradnl" sz="3000" b="1" i="1" dirty="0" smtClean="0">
                <a:solidFill>
                  <a:srgbClr val="000000"/>
                </a:solidFill>
                <a:latin typeface="Times"/>
                <a:cs typeface="Times"/>
              </a:rPr>
              <a:t>es </a:t>
            </a:r>
            <a:r>
              <a:rPr lang="es-ES_tradnl" sz="3000" b="1" i="1" dirty="0">
                <a:solidFill>
                  <a:srgbClr val="000000"/>
                </a:solidFill>
                <a:latin typeface="Times"/>
                <a:cs typeface="Times"/>
              </a:rPr>
              <a:t>cosa dedicada </a:t>
            </a:r>
            <a:r>
              <a:rPr lang="es-ES_tradnl" sz="3000" i="1" dirty="0">
                <a:solidFill>
                  <a:srgbClr val="000000"/>
                </a:solidFill>
                <a:latin typeface="Times"/>
                <a:cs typeface="Times"/>
              </a:rPr>
              <a:t>a Jehová</a:t>
            </a:r>
            <a:r>
              <a:rPr lang="es-ES_tradnl" sz="3000" i="1" dirty="0" smtClean="0">
                <a:solidFill>
                  <a:srgbClr val="000000"/>
                </a:solidFill>
                <a:latin typeface="Times"/>
                <a:cs typeface="Times"/>
              </a:rPr>
              <a:t>.</a:t>
            </a:r>
            <a:endParaRPr lang="es-ES_tradnl" sz="3000" i="1" dirty="0">
              <a:solidFill>
                <a:srgbClr val="000000"/>
              </a:solidFill>
              <a:latin typeface="Times"/>
              <a:cs typeface="Times"/>
            </a:endParaRPr>
          </a:p>
        </p:txBody>
      </p:sp>
      <p:sp>
        <p:nvSpPr>
          <p:cNvPr id="4" name="Subtítulo 2"/>
          <p:cNvSpPr txBox="1">
            <a:spLocks/>
          </p:cNvSpPr>
          <p:nvPr/>
        </p:nvSpPr>
        <p:spPr>
          <a:xfrm>
            <a:off x="914400" y="2057400"/>
            <a:ext cx="8610600" cy="4648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endParaRPr kumimoji="0" lang="es-ES_tradnl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041668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43000" y="1022871"/>
            <a:ext cx="7317432" cy="749945"/>
          </a:xfrm>
        </p:spPr>
        <p:txBody>
          <a:bodyPr anchor="t">
            <a:normAutofit/>
          </a:bodyPr>
          <a:lstStyle/>
          <a:p>
            <a:r>
              <a:rPr lang="es-ES_tradnl" sz="3600" b="1" dirty="0" smtClean="0">
                <a:solidFill>
                  <a:srgbClr val="000000"/>
                </a:solidFill>
                <a:latin typeface="Times"/>
                <a:cs typeface="Times"/>
              </a:rPr>
              <a:t>DEUTERONOMIOS 14:23</a:t>
            </a:r>
            <a:endParaRPr lang="es-ES_tradnl" sz="3600" b="1" dirty="0">
              <a:latin typeface="Times"/>
              <a:cs typeface="Times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15616" y="1914128"/>
            <a:ext cx="7416824" cy="3747120"/>
          </a:xfrm>
        </p:spPr>
        <p:txBody>
          <a:bodyPr>
            <a:normAutofit/>
          </a:bodyPr>
          <a:lstStyle/>
          <a:p>
            <a:r>
              <a:rPr lang="es-ES_tradnl" sz="3400" i="1" dirty="0" smtClean="0">
                <a:solidFill>
                  <a:srgbClr val="000000"/>
                </a:solidFill>
                <a:latin typeface="Times"/>
                <a:cs typeface="Times"/>
              </a:rPr>
              <a:t>Y </a:t>
            </a:r>
            <a:r>
              <a:rPr lang="es-ES_tradnl" sz="3400" i="1" dirty="0">
                <a:solidFill>
                  <a:srgbClr val="000000"/>
                </a:solidFill>
                <a:latin typeface="Times"/>
                <a:cs typeface="Times"/>
              </a:rPr>
              <a:t>comerás delante de Jehová tu Dios en </a:t>
            </a:r>
            <a:r>
              <a:rPr lang="es-ES_tradnl" sz="3400" b="1" i="1" dirty="0">
                <a:solidFill>
                  <a:schemeClr val="tx1"/>
                </a:solidFill>
                <a:latin typeface="Times"/>
                <a:cs typeface="Times"/>
              </a:rPr>
              <a:t>el lugar que él escogiere para poner allí su nombre</a:t>
            </a:r>
            <a:r>
              <a:rPr lang="es-ES_tradnl" sz="3400" i="1" dirty="0">
                <a:solidFill>
                  <a:srgbClr val="000000"/>
                </a:solidFill>
                <a:latin typeface="Times"/>
                <a:cs typeface="Times"/>
              </a:rPr>
              <a:t>, el diezmo de tu grano, de tu </a:t>
            </a:r>
            <a:r>
              <a:rPr lang="es-ES_tradnl" sz="3400" i="1" dirty="0" smtClean="0">
                <a:solidFill>
                  <a:srgbClr val="000000"/>
                </a:solidFill>
                <a:latin typeface="Times"/>
                <a:cs typeface="Times"/>
              </a:rPr>
              <a:t>y </a:t>
            </a:r>
            <a:r>
              <a:rPr lang="es-ES_tradnl" sz="3400" i="1" dirty="0">
                <a:solidFill>
                  <a:srgbClr val="000000"/>
                </a:solidFill>
                <a:latin typeface="Times"/>
                <a:cs typeface="Times"/>
              </a:rPr>
              <a:t>de tu aceite, y las primicias de tus manadas y de tus ganados, para que aprendas a temer a Jehová tu Dios </a:t>
            </a:r>
            <a:endParaRPr lang="es-ES_tradnl" sz="3400" i="1" dirty="0" smtClean="0">
              <a:solidFill>
                <a:srgbClr val="000000"/>
              </a:solidFill>
              <a:latin typeface="Times"/>
              <a:cs typeface="Times"/>
            </a:endParaRPr>
          </a:p>
          <a:p>
            <a:pPr>
              <a:lnSpc>
                <a:spcPct val="90000"/>
              </a:lnSpc>
            </a:pPr>
            <a:r>
              <a:rPr lang="es-ES_tradnl" sz="3400" i="1" dirty="0" smtClean="0">
                <a:solidFill>
                  <a:srgbClr val="000000"/>
                </a:solidFill>
                <a:latin typeface="Times"/>
                <a:cs typeface="Times"/>
              </a:rPr>
              <a:t>       todos los </a:t>
            </a:r>
            <a:r>
              <a:rPr lang="es-ES_tradnl" sz="3400" i="1" dirty="0">
                <a:solidFill>
                  <a:srgbClr val="000000"/>
                </a:solidFill>
                <a:latin typeface="Times"/>
                <a:cs typeface="Times"/>
              </a:rPr>
              <a:t>días.</a:t>
            </a:r>
          </a:p>
          <a:p>
            <a:endParaRPr lang="es-ES_tradnl" sz="3600" dirty="0">
              <a:solidFill>
                <a:srgbClr val="000000"/>
              </a:solidFill>
            </a:endParaRPr>
          </a:p>
        </p:txBody>
      </p:sp>
      <p:sp>
        <p:nvSpPr>
          <p:cNvPr id="4" name="Subtítulo 2"/>
          <p:cNvSpPr txBox="1">
            <a:spLocks/>
          </p:cNvSpPr>
          <p:nvPr/>
        </p:nvSpPr>
        <p:spPr>
          <a:xfrm>
            <a:off x="457200" y="2057400"/>
            <a:ext cx="8610600" cy="4648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endParaRPr kumimoji="0" lang="es-ES_tradnl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15616" y="908720"/>
            <a:ext cx="7128792" cy="810344"/>
          </a:xfrm>
        </p:spPr>
        <p:txBody>
          <a:bodyPr anchor="t">
            <a:normAutofit fontScale="90000"/>
          </a:bodyPr>
          <a:lstStyle/>
          <a:p>
            <a:r>
              <a:rPr lang="es-ES_tradnl" b="1" dirty="0" smtClean="0">
                <a:solidFill>
                  <a:srgbClr val="000000"/>
                </a:solidFill>
                <a:latin typeface="Times"/>
                <a:cs typeface="Times"/>
              </a:rPr>
              <a:t>MARCOS 12:17</a:t>
            </a:r>
            <a:br>
              <a:rPr lang="es-ES_tradnl" b="1" dirty="0" smtClean="0">
                <a:solidFill>
                  <a:srgbClr val="000000"/>
                </a:solidFill>
                <a:latin typeface="Times"/>
                <a:cs typeface="Times"/>
              </a:rPr>
            </a:br>
            <a:endParaRPr lang="es-ES_tradnl" b="1" dirty="0">
              <a:latin typeface="Times"/>
              <a:cs typeface="Times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043608" y="1719064"/>
            <a:ext cx="7920880" cy="2430016"/>
          </a:xfrm>
        </p:spPr>
        <p:txBody>
          <a:bodyPr>
            <a:normAutofit/>
          </a:bodyPr>
          <a:lstStyle/>
          <a:p>
            <a:r>
              <a:rPr lang="es-ES_tradnl" sz="3700" i="1" dirty="0" smtClean="0">
                <a:solidFill>
                  <a:srgbClr val="000000"/>
                </a:solidFill>
                <a:latin typeface="Times"/>
                <a:cs typeface="Times"/>
              </a:rPr>
              <a:t>Respondiendo </a:t>
            </a:r>
            <a:r>
              <a:rPr lang="es-ES_tradnl" sz="3700" i="1" dirty="0">
                <a:solidFill>
                  <a:srgbClr val="000000"/>
                </a:solidFill>
                <a:latin typeface="Times"/>
                <a:cs typeface="Times"/>
              </a:rPr>
              <a:t>Jesús, les dijo: </a:t>
            </a:r>
            <a:r>
              <a:rPr lang="es-ES_tradnl" sz="3700" b="1" i="1" dirty="0">
                <a:solidFill>
                  <a:srgbClr val="000000"/>
                </a:solidFill>
                <a:latin typeface="Times"/>
                <a:cs typeface="Times"/>
              </a:rPr>
              <a:t>Dad a César lo que es de César, y a Dios lo que es de Dios</a:t>
            </a:r>
            <a:r>
              <a:rPr lang="es-ES_tradnl" sz="3700" i="1" dirty="0">
                <a:solidFill>
                  <a:srgbClr val="000000"/>
                </a:solidFill>
                <a:latin typeface="Times"/>
                <a:cs typeface="Times"/>
              </a:rPr>
              <a:t>. Y se maravillaron de él.</a:t>
            </a:r>
          </a:p>
          <a:p>
            <a:endParaRPr lang="es-ES_tradnl" sz="3700" dirty="0">
              <a:solidFill>
                <a:srgbClr val="000000"/>
              </a:solidFill>
            </a:endParaRPr>
          </a:p>
        </p:txBody>
      </p:sp>
      <p:sp>
        <p:nvSpPr>
          <p:cNvPr id="4" name="Subtítulo 2"/>
          <p:cNvSpPr txBox="1">
            <a:spLocks/>
          </p:cNvSpPr>
          <p:nvPr/>
        </p:nvSpPr>
        <p:spPr>
          <a:xfrm>
            <a:off x="457200" y="2057400"/>
            <a:ext cx="8610600" cy="4648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endParaRPr kumimoji="0" lang="es-ES_tradnl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5" name="Imagen 4" descr="images (3).jpe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8000" y="4018880"/>
            <a:ext cx="4064000" cy="19304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971600" y="1742951"/>
            <a:ext cx="7696200" cy="3342233"/>
          </a:xfrm>
        </p:spPr>
        <p:txBody>
          <a:bodyPr anchor="t">
            <a:noAutofit/>
          </a:bodyPr>
          <a:lstStyle/>
          <a:p>
            <a:pPr lvl="0" algn="ctr"/>
            <a:r>
              <a:rPr lang="es-ES_tradnl" sz="5000" b="1" dirty="0" smtClean="0">
                <a:solidFill>
                  <a:srgbClr val="000000"/>
                </a:solidFill>
                <a:latin typeface="Times"/>
                <a:cs typeface="Times"/>
              </a:rPr>
              <a:t>2. CARACTERISTICAS </a:t>
            </a:r>
            <a:br>
              <a:rPr lang="es-ES_tradnl" sz="5000" b="1" dirty="0" smtClean="0">
                <a:solidFill>
                  <a:srgbClr val="000000"/>
                </a:solidFill>
                <a:latin typeface="Times"/>
                <a:cs typeface="Times"/>
              </a:rPr>
            </a:br>
            <a:r>
              <a:rPr lang="es-ES_tradnl" sz="5000" b="1" dirty="0" smtClean="0">
                <a:solidFill>
                  <a:srgbClr val="000000"/>
                </a:solidFill>
                <a:latin typeface="Times"/>
                <a:cs typeface="Times"/>
              </a:rPr>
              <a:t>DE </a:t>
            </a:r>
            <a:r>
              <a:rPr lang="es-ES_tradnl" sz="5000" b="1" dirty="0">
                <a:solidFill>
                  <a:srgbClr val="000000"/>
                </a:solidFill>
                <a:latin typeface="Times"/>
                <a:cs typeface="Times"/>
              </a:rPr>
              <a:t>UN </a:t>
            </a:r>
            <a:r>
              <a:rPr lang="es-ES_tradnl" sz="5000" b="1" dirty="0" smtClean="0">
                <a:solidFill>
                  <a:srgbClr val="000000"/>
                </a:solidFill>
                <a:latin typeface="Times"/>
                <a:cs typeface="Times"/>
              </a:rPr>
              <a:t/>
            </a:r>
            <a:br>
              <a:rPr lang="es-ES_tradnl" sz="5000" b="1" dirty="0" smtClean="0">
                <a:solidFill>
                  <a:srgbClr val="000000"/>
                </a:solidFill>
                <a:latin typeface="Times"/>
                <a:cs typeface="Times"/>
              </a:rPr>
            </a:br>
            <a:r>
              <a:rPr lang="es-ES_tradnl" sz="5000" b="1" dirty="0" smtClean="0">
                <a:solidFill>
                  <a:srgbClr val="000000"/>
                </a:solidFill>
                <a:latin typeface="Times"/>
                <a:cs typeface="Times"/>
              </a:rPr>
              <a:t>MAYORDOMO </a:t>
            </a:r>
            <a:br>
              <a:rPr lang="es-ES_tradnl" sz="5000" b="1" dirty="0" smtClean="0">
                <a:solidFill>
                  <a:srgbClr val="000000"/>
                </a:solidFill>
                <a:latin typeface="Times"/>
                <a:cs typeface="Times"/>
              </a:rPr>
            </a:br>
            <a:r>
              <a:rPr lang="es-ES_tradnl" sz="5000" b="1" dirty="0" smtClean="0">
                <a:solidFill>
                  <a:srgbClr val="000000"/>
                </a:solidFill>
                <a:latin typeface="Times"/>
                <a:cs typeface="Times"/>
              </a:rPr>
              <a:t>DE </a:t>
            </a:r>
            <a:r>
              <a:rPr lang="es-ES_tradnl" sz="5000" b="1" dirty="0">
                <a:solidFill>
                  <a:srgbClr val="000000"/>
                </a:solidFill>
                <a:latin typeface="Times"/>
                <a:cs typeface="Times"/>
              </a:rPr>
              <a:t>JESUCRISTO</a:t>
            </a:r>
            <a:br>
              <a:rPr lang="es-ES_tradnl" sz="5000" b="1" dirty="0">
                <a:solidFill>
                  <a:srgbClr val="000000"/>
                </a:solidFill>
                <a:latin typeface="Times"/>
                <a:cs typeface="Times"/>
              </a:rPr>
            </a:br>
            <a:endParaRPr lang="es-ES_tradnl" sz="5000" b="1" dirty="0">
              <a:solidFill>
                <a:srgbClr val="000000"/>
              </a:solidFill>
              <a:latin typeface="Times"/>
              <a:cs typeface="Times"/>
            </a:endParaRPr>
          </a:p>
        </p:txBody>
      </p:sp>
      <p:sp>
        <p:nvSpPr>
          <p:cNvPr id="4" name="Subtítulo 2"/>
          <p:cNvSpPr txBox="1">
            <a:spLocks/>
          </p:cNvSpPr>
          <p:nvPr/>
        </p:nvSpPr>
        <p:spPr>
          <a:xfrm>
            <a:off x="457200" y="2057400"/>
            <a:ext cx="8610600" cy="4648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endParaRPr kumimoji="0" lang="es-ES_tradnl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043608" y="1052736"/>
            <a:ext cx="7696200" cy="4968552"/>
          </a:xfrm>
        </p:spPr>
        <p:txBody>
          <a:bodyPr>
            <a:noAutofit/>
          </a:bodyPr>
          <a:lstStyle/>
          <a:p>
            <a:pPr marL="0" lvl="0">
              <a:buClr>
                <a:srgbClr val="008000"/>
              </a:buClr>
            </a:pPr>
            <a:r>
              <a:rPr lang="es-ES_tradnl" sz="3400" b="1" dirty="0" smtClean="0">
                <a:solidFill>
                  <a:srgbClr val="008000"/>
                </a:solidFill>
                <a:latin typeface="Times"/>
                <a:cs typeface="Times"/>
              </a:rPr>
              <a:t>a) </a:t>
            </a:r>
            <a:r>
              <a:rPr lang="es-ES_tradnl" sz="3400" b="1" dirty="0" smtClean="0">
                <a:solidFill>
                  <a:srgbClr val="000000"/>
                </a:solidFill>
                <a:latin typeface="Times"/>
                <a:cs typeface="Times"/>
              </a:rPr>
              <a:t>ES RESPOSABLE</a:t>
            </a:r>
          </a:p>
          <a:p>
            <a:r>
              <a:rPr lang="es-ES_tradnl" sz="3200" b="1" dirty="0" smtClean="0">
                <a:solidFill>
                  <a:srgbClr val="000000"/>
                </a:solidFill>
                <a:latin typeface="Times"/>
                <a:cs typeface="Times"/>
              </a:rPr>
              <a:t>Lucas 16:10-12 </a:t>
            </a:r>
            <a:r>
              <a:rPr lang="es-ES_tradnl" sz="3200" i="1" dirty="0" smtClean="0">
                <a:solidFill>
                  <a:srgbClr val="000000"/>
                </a:solidFill>
                <a:latin typeface="Times"/>
                <a:cs typeface="Times"/>
              </a:rPr>
              <a:t>El </a:t>
            </a:r>
            <a:r>
              <a:rPr lang="es-ES_tradnl" sz="3200" i="1" dirty="0">
                <a:solidFill>
                  <a:srgbClr val="000000"/>
                </a:solidFill>
                <a:latin typeface="Times"/>
                <a:cs typeface="Times"/>
              </a:rPr>
              <a:t>que es fiel en lo muy poco, también en lo más es fiel; y el que en lo muy poco es injusto, también en lo más es injusto. </a:t>
            </a:r>
            <a:r>
              <a:rPr lang="es-ES_tradnl" sz="3200" i="1" u="sng" dirty="0">
                <a:solidFill>
                  <a:srgbClr val="000000"/>
                </a:solidFill>
                <a:latin typeface="Times"/>
                <a:cs typeface="Times"/>
              </a:rPr>
              <a:t>Pues si en las riquezas injustas no fuisteis fieles</a:t>
            </a:r>
            <a:r>
              <a:rPr lang="es-ES_tradnl" sz="3200" i="1" dirty="0">
                <a:solidFill>
                  <a:srgbClr val="000000"/>
                </a:solidFill>
                <a:latin typeface="Times"/>
                <a:cs typeface="Times"/>
              </a:rPr>
              <a:t>, ¿quién os confiará lo </a:t>
            </a:r>
            <a:r>
              <a:rPr lang="es-ES_tradnl" sz="3200" i="1" dirty="0" smtClean="0">
                <a:solidFill>
                  <a:srgbClr val="000000"/>
                </a:solidFill>
                <a:latin typeface="Times"/>
                <a:cs typeface="Times"/>
              </a:rPr>
              <a:t>verdadero? Y </a:t>
            </a:r>
            <a:r>
              <a:rPr lang="es-ES_tradnl" sz="3200" i="1" dirty="0">
                <a:solidFill>
                  <a:srgbClr val="000000"/>
                </a:solidFill>
                <a:latin typeface="Times"/>
                <a:cs typeface="Times"/>
              </a:rPr>
              <a:t>si en lo ajeno no fuisteis fieles, </a:t>
            </a:r>
            <a:endParaRPr lang="es-ES_tradnl" sz="3200" i="1" dirty="0" smtClean="0">
              <a:solidFill>
                <a:srgbClr val="000000"/>
              </a:solidFill>
              <a:latin typeface="Times"/>
              <a:cs typeface="Times"/>
            </a:endParaRPr>
          </a:p>
          <a:p>
            <a:r>
              <a:rPr lang="es-ES_tradnl" sz="3200" i="1" dirty="0" smtClean="0">
                <a:solidFill>
                  <a:srgbClr val="000000"/>
                </a:solidFill>
                <a:latin typeface="Times"/>
                <a:cs typeface="Times"/>
              </a:rPr>
              <a:t>	¿</a:t>
            </a:r>
            <a:r>
              <a:rPr lang="es-ES_tradnl" sz="3200" i="1" dirty="0">
                <a:solidFill>
                  <a:srgbClr val="000000"/>
                </a:solidFill>
                <a:latin typeface="Times"/>
                <a:cs typeface="Times"/>
              </a:rPr>
              <a:t>quién os dará lo que es </a:t>
            </a:r>
            <a:r>
              <a:rPr lang="es-ES_tradnl" sz="3200" i="1" dirty="0" smtClean="0">
                <a:solidFill>
                  <a:srgbClr val="000000"/>
                </a:solidFill>
                <a:latin typeface="Times"/>
                <a:cs typeface="Times"/>
              </a:rPr>
              <a:t>vuestro?</a:t>
            </a:r>
          </a:p>
          <a:p>
            <a:pPr marL="514350" lvl="0" indent="-514350"/>
            <a:r>
              <a:rPr lang="es-ES_tradnl" sz="3200" i="1" dirty="0" smtClean="0">
                <a:solidFill>
                  <a:srgbClr val="000000"/>
                </a:solidFill>
                <a:latin typeface="Times"/>
                <a:cs typeface="Times"/>
              </a:rPr>
              <a:t> </a:t>
            </a:r>
          </a:p>
          <a:p>
            <a:endParaRPr lang="es-ES_tradnl" sz="3200" dirty="0">
              <a:solidFill>
                <a:srgbClr val="000000"/>
              </a:solidFill>
              <a:latin typeface="Times"/>
              <a:cs typeface="Times"/>
            </a:endParaRPr>
          </a:p>
        </p:txBody>
      </p:sp>
    </p:spTree>
    <p:extLst>
      <p:ext uri="{BB962C8B-B14F-4D97-AF65-F5344CB8AC3E}">
        <p14:creationId xmlns:p14="http://schemas.microsoft.com/office/powerpoint/2010/main" val="288851687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219200" y="950863"/>
            <a:ext cx="7385248" cy="1181993"/>
          </a:xfrm>
        </p:spPr>
        <p:txBody>
          <a:bodyPr anchor="t">
            <a:normAutofit/>
          </a:bodyPr>
          <a:lstStyle/>
          <a:p>
            <a:pPr lvl="0"/>
            <a:r>
              <a:rPr lang="es-ES_tradnl" sz="3400" b="1" dirty="0" smtClean="0">
                <a:solidFill>
                  <a:srgbClr val="008000"/>
                </a:solidFill>
                <a:latin typeface="Times"/>
                <a:cs typeface="Times"/>
              </a:rPr>
              <a:t>b) </a:t>
            </a:r>
            <a:r>
              <a:rPr lang="es-ES_tradnl" sz="3400" b="1" dirty="0" smtClean="0">
                <a:solidFill>
                  <a:srgbClr val="000000"/>
                </a:solidFill>
                <a:latin typeface="Times"/>
                <a:cs typeface="Times"/>
              </a:rPr>
              <a:t>DAREMOS CUENTAS </a:t>
            </a:r>
            <a:br>
              <a:rPr lang="es-ES_tradnl" sz="3400" b="1" dirty="0" smtClean="0">
                <a:solidFill>
                  <a:srgbClr val="000000"/>
                </a:solidFill>
                <a:latin typeface="Times"/>
                <a:cs typeface="Times"/>
              </a:rPr>
            </a:br>
            <a:r>
              <a:rPr lang="es-ES_tradnl" sz="3400" b="1" dirty="0">
                <a:solidFill>
                  <a:srgbClr val="000000"/>
                </a:solidFill>
                <a:latin typeface="Times"/>
                <a:cs typeface="Times"/>
              </a:rPr>
              <a:t> </a:t>
            </a:r>
            <a:r>
              <a:rPr lang="es-ES_tradnl" sz="3400" b="1" dirty="0" smtClean="0">
                <a:solidFill>
                  <a:srgbClr val="000000"/>
                </a:solidFill>
                <a:latin typeface="Times"/>
                <a:cs typeface="Times"/>
              </a:rPr>
              <a:t>    DE NUESTROS DONES</a:t>
            </a:r>
            <a:endParaRPr lang="es-ES_tradnl" sz="3400" b="1" dirty="0">
              <a:solidFill>
                <a:srgbClr val="000000"/>
              </a:solidFill>
              <a:latin typeface="Times"/>
              <a:cs typeface="Times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31640" y="2204864"/>
            <a:ext cx="7272808" cy="3960440"/>
          </a:xfrm>
        </p:spPr>
        <p:txBody>
          <a:bodyPr>
            <a:noAutofit/>
          </a:bodyPr>
          <a:lstStyle/>
          <a:p>
            <a:r>
              <a:rPr lang="es-ES_tradnl" sz="3400" b="1" dirty="0">
                <a:solidFill>
                  <a:srgbClr val="000000"/>
                </a:solidFill>
                <a:latin typeface="Times"/>
                <a:cs typeface="Times"/>
              </a:rPr>
              <a:t>1 de </a:t>
            </a:r>
            <a:r>
              <a:rPr lang="es-ES_tradnl" sz="3400" b="1" dirty="0" smtClean="0">
                <a:solidFill>
                  <a:srgbClr val="000000"/>
                </a:solidFill>
                <a:latin typeface="Times"/>
                <a:cs typeface="Times"/>
              </a:rPr>
              <a:t>Corintios </a:t>
            </a:r>
            <a:r>
              <a:rPr lang="es-ES_tradnl" sz="3400" b="1" dirty="0">
                <a:solidFill>
                  <a:srgbClr val="000000"/>
                </a:solidFill>
                <a:latin typeface="Times"/>
                <a:cs typeface="Times"/>
              </a:rPr>
              <a:t>12:</a:t>
            </a:r>
            <a:r>
              <a:rPr lang="es-ES_tradnl" sz="3400" b="1" dirty="0" smtClean="0">
                <a:solidFill>
                  <a:srgbClr val="000000"/>
                </a:solidFill>
                <a:latin typeface="Times"/>
                <a:cs typeface="Times"/>
              </a:rPr>
              <a:t>18</a:t>
            </a:r>
            <a:endParaRPr lang="es-ES_tradnl" dirty="0">
              <a:solidFill>
                <a:srgbClr val="000000"/>
              </a:solidFill>
              <a:latin typeface="Times"/>
              <a:cs typeface="Times"/>
            </a:endParaRPr>
          </a:p>
          <a:p>
            <a:r>
              <a:rPr lang="es-ES_tradnl" i="1" dirty="0">
                <a:solidFill>
                  <a:srgbClr val="000000"/>
                </a:solidFill>
                <a:latin typeface="Times"/>
                <a:cs typeface="Times"/>
              </a:rPr>
              <a:t>Mas ahora Dios ha colocado los miembros cada uno de ellos en el cuerpo, como él quiso.</a:t>
            </a:r>
          </a:p>
          <a:p>
            <a:pPr>
              <a:lnSpc>
                <a:spcPct val="50000"/>
              </a:lnSpc>
            </a:pPr>
            <a:r>
              <a:rPr lang="es-ES_tradnl" i="1" dirty="0">
                <a:solidFill>
                  <a:srgbClr val="000000"/>
                </a:solidFill>
                <a:latin typeface="Times"/>
                <a:cs typeface="Times"/>
              </a:rPr>
              <a:t> </a:t>
            </a:r>
          </a:p>
          <a:p>
            <a:r>
              <a:rPr lang="es-ES_tradnl" sz="3400" b="1" dirty="0" smtClean="0">
                <a:solidFill>
                  <a:srgbClr val="000000"/>
                </a:solidFill>
                <a:latin typeface="Times"/>
                <a:cs typeface="Times"/>
              </a:rPr>
              <a:t>	    1 de Pedro 4:10</a:t>
            </a:r>
            <a:endParaRPr lang="es-ES_tradnl" dirty="0">
              <a:solidFill>
                <a:srgbClr val="000000"/>
              </a:solidFill>
              <a:latin typeface="Times"/>
              <a:cs typeface="Times"/>
            </a:endParaRPr>
          </a:p>
          <a:p>
            <a:pPr>
              <a:lnSpc>
                <a:spcPct val="90000"/>
              </a:lnSpc>
            </a:pPr>
            <a:r>
              <a:rPr lang="es-ES_tradnl" i="1" dirty="0" smtClean="0">
                <a:solidFill>
                  <a:srgbClr val="000000"/>
                </a:solidFill>
                <a:latin typeface="Times"/>
                <a:cs typeface="Times"/>
              </a:rPr>
              <a:t>	     Cada </a:t>
            </a:r>
            <a:r>
              <a:rPr lang="es-ES_tradnl" i="1" dirty="0">
                <a:solidFill>
                  <a:srgbClr val="000000"/>
                </a:solidFill>
                <a:latin typeface="Times"/>
                <a:cs typeface="Times"/>
              </a:rPr>
              <a:t>uno según el don que ha recibido, </a:t>
            </a:r>
            <a:r>
              <a:rPr lang="es-ES_tradnl" i="1" dirty="0" smtClean="0">
                <a:solidFill>
                  <a:srgbClr val="000000"/>
                </a:solidFill>
                <a:latin typeface="Times"/>
                <a:cs typeface="Times"/>
              </a:rPr>
              <a:t>	     minístrelo a</a:t>
            </a:r>
            <a:r>
              <a:rPr lang="es-ES" i="1" dirty="0" smtClean="0">
                <a:solidFill>
                  <a:srgbClr val="000000"/>
                </a:solidFill>
                <a:latin typeface="Times"/>
                <a:cs typeface="Times"/>
              </a:rPr>
              <a:t> </a:t>
            </a:r>
            <a:r>
              <a:rPr lang="es-ES_tradnl" i="1" dirty="0" smtClean="0">
                <a:solidFill>
                  <a:srgbClr val="000000"/>
                </a:solidFill>
                <a:latin typeface="Times"/>
                <a:cs typeface="Times"/>
              </a:rPr>
              <a:t>los </a:t>
            </a:r>
            <a:r>
              <a:rPr lang="es-ES_tradnl" i="1" dirty="0">
                <a:solidFill>
                  <a:srgbClr val="000000"/>
                </a:solidFill>
                <a:latin typeface="Times"/>
                <a:cs typeface="Times"/>
              </a:rPr>
              <a:t>otros, como </a:t>
            </a:r>
            <a:r>
              <a:rPr lang="es-ES_tradnl" i="1" dirty="0" smtClean="0">
                <a:solidFill>
                  <a:srgbClr val="000000"/>
                </a:solidFill>
                <a:latin typeface="Times"/>
                <a:cs typeface="Times"/>
              </a:rPr>
              <a:t>buenos</a:t>
            </a:r>
          </a:p>
          <a:p>
            <a:pPr>
              <a:lnSpc>
                <a:spcPct val="90000"/>
              </a:lnSpc>
            </a:pPr>
            <a:r>
              <a:rPr lang="es-ES_tradnl" i="1" dirty="0">
                <a:solidFill>
                  <a:srgbClr val="000000"/>
                </a:solidFill>
                <a:latin typeface="Times"/>
                <a:cs typeface="Times"/>
              </a:rPr>
              <a:t>	</a:t>
            </a:r>
            <a:r>
              <a:rPr lang="es-ES_tradnl" i="1" dirty="0" smtClean="0">
                <a:solidFill>
                  <a:srgbClr val="000000"/>
                </a:solidFill>
                <a:latin typeface="Times"/>
                <a:cs typeface="Times"/>
              </a:rPr>
              <a:t>     administradores </a:t>
            </a:r>
            <a:r>
              <a:rPr lang="es-ES_tradnl" i="1" dirty="0">
                <a:solidFill>
                  <a:srgbClr val="000000"/>
                </a:solidFill>
                <a:latin typeface="Times"/>
                <a:cs typeface="Times"/>
              </a:rPr>
              <a:t>de </a:t>
            </a:r>
            <a:r>
              <a:rPr lang="es-ES_tradnl" i="1" dirty="0" smtClean="0">
                <a:solidFill>
                  <a:srgbClr val="000000"/>
                </a:solidFill>
                <a:latin typeface="Times"/>
                <a:cs typeface="Times"/>
              </a:rPr>
              <a:t>la multiforme </a:t>
            </a:r>
            <a:r>
              <a:rPr lang="es-ES_tradnl" i="1" dirty="0">
                <a:solidFill>
                  <a:srgbClr val="000000"/>
                </a:solidFill>
                <a:latin typeface="Times"/>
                <a:cs typeface="Times"/>
              </a:rPr>
              <a:t>gracia </a:t>
            </a:r>
            <a:endParaRPr lang="es-ES_tradnl" i="1" dirty="0" smtClean="0">
              <a:solidFill>
                <a:srgbClr val="000000"/>
              </a:solidFill>
              <a:latin typeface="Times"/>
              <a:cs typeface="Times"/>
            </a:endParaRPr>
          </a:p>
          <a:p>
            <a:pPr>
              <a:lnSpc>
                <a:spcPct val="90000"/>
              </a:lnSpc>
            </a:pPr>
            <a:r>
              <a:rPr lang="es-ES_tradnl" i="1" dirty="0">
                <a:solidFill>
                  <a:srgbClr val="000000"/>
                </a:solidFill>
                <a:latin typeface="Times"/>
                <a:cs typeface="Times"/>
              </a:rPr>
              <a:t>	</a:t>
            </a:r>
            <a:r>
              <a:rPr lang="es-ES_tradnl" i="1" dirty="0" smtClean="0">
                <a:solidFill>
                  <a:srgbClr val="000000"/>
                </a:solidFill>
                <a:latin typeface="Times"/>
                <a:cs typeface="Times"/>
              </a:rPr>
              <a:t>     de </a:t>
            </a:r>
            <a:r>
              <a:rPr lang="es-ES_tradnl" i="1" dirty="0">
                <a:solidFill>
                  <a:srgbClr val="000000"/>
                </a:solidFill>
                <a:latin typeface="Times"/>
                <a:cs typeface="Times"/>
              </a:rPr>
              <a:t>Dios</a:t>
            </a:r>
            <a:r>
              <a:rPr lang="es-ES_tradnl" i="1" dirty="0" smtClean="0">
                <a:solidFill>
                  <a:srgbClr val="000000"/>
                </a:solidFill>
                <a:latin typeface="Times"/>
                <a:cs typeface="Times"/>
              </a:rPr>
              <a:t>.</a:t>
            </a:r>
            <a:endParaRPr lang="es-ES_tradnl" i="1" dirty="0">
              <a:solidFill>
                <a:srgbClr val="000000"/>
              </a:solidFill>
              <a:latin typeface="Times"/>
              <a:cs typeface="Times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219200" y="953013"/>
            <a:ext cx="7696200" cy="857672"/>
          </a:xfrm>
        </p:spPr>
        <p:txBody>
          <a:bodyPr anchor="t">
            <a:normAutofit/>
          </a:bodyPr>
          <a:lstStyle/>
          <a:p>
            <a:pPr lvl="0"/>
            <a:r>
              <a:rPr lang="es-ES_tradnl" sz="3400" b="1" dirty="0" smtClean="0">
                <a:solidFill>
                  <a:srgbClr val="008000"/>
                </a:solidFill>
                <a:latin typeface="Times"/>
                <a:cs typeface="Times"/>
              </a:rPr>
              <a:t>c) </a:t>
            </a:r>
            <a:r>
              <a:rPr lang="es-ES_tradnl" sz="3400" b="1" dirty="0" smtClean="0">
                <a:solidFill>
                  <a:schemeClr val="tx1"/>
                </a:solidFill>
                <a:latin typeface="Times"/>
                <a:cs typeface="Times"/>
              </a:rPr>
              <a:t>NO ES GASTADOR IMPULSIVO</a:t>
            </a:r>
            <a:endParaRPr lang="es-ES_tradnl" sz="3400" b="1" dirty="0">
              <a:solidFill>
                <a:schemeClr val="tx1"/>
              </a:solidFill>
              <a:latin typeface="Times"/>
              <a:cs typeface="Times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219200" y="1844824"/>
            <a:ext cx="7601272" cy="408620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s-ES_tradnl" sz="3200" b="1" dirty="0">
                <a:solidFill>
                  <a:srgbClr val="000000"/>
                </a:solidFill>
                <a:latin typeface="Times"/>
                <a:cs typeface="Times"/>
              </a:rPr>
              <a:t>LUCAS 12:</a:t>
            </a:r>
            <a:r>
              <a:rPr lang="es-ES_tradnl" sz="3200" b="1" dirty="0" smtClean="0">
                <a:solidFill>
                  <a:srgbClr val="000000"/>
                </a:solidFill>
                <a:latin typeface="Times"/>
                <a:cs typeface="Times"/>
              </a:rPr>
              <a:t>45-46</a:t>
            </a:r>
            <a:endParaRPr lang="es-ES_tradnl" sz="3200" dirty="0">
              <a:solidFill>
                <a:srgbClr val="000000"/>
              </a:solidFill>
              <a:latin typeface="Times"/>
              <a:cs typeface="Times"/>
            </a:endParaRPr>
          </a:p>
          <a:p>
            <a:pPr>
              <a:lnSpc>
                <a:spcPct val="90000"/>
              </a:lnSpc>
            </a:pPr>
            <a:r>
              <a:rPr lang="es-ES_tradnl" sz="3200" i="1" dirty="0">
                <a:solidFill>
                  <a:srgbClr val="000000"/>
                </a:solidFill>
                <a:latin typeface="Times"/>
                <a:cs typeface="Times"/>
              </a:rPr>
              <a:t>Mas si aquel siervo dijere en su corazón: Mi señor tarda en venir; y comenzare a golpear a los criados y a las criadas, y a comer y beber y embriagarse, vendrá el señor de aquel siervo en día que éste no espera, y a la hora que no sabe, y le castigará duramente, </a:t>
            </a:r>
            <a:r>
              <a:rPr lang="es-ES_tradnl" sz="3200" i="1" dirty="0" smtClean="0">
                <a:solidFill>
                  <a:srgbClr val="000000"/>
                </a:solidFill>
                <a:latin typeface="Times"/>
                <a:cs typeface="Times"/>
              </a:rPr>
              <a:t>  y </a:t>
            </a:r>
            <a:r>
              <a:rPr lang="es-ES_tradnl" sz="3200" i="1" dirty="0">
                <a:solidFill>
                  <a:srgbClr val="000000"/>
                </a:solidFill>
                <a:latin typeface="Times"/>
                <a:cs typeface="Times"/>
              </a:rPr>
              <a:t>le pondrá con los infieles. 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295400" y="836712"/>
            <a:ext cx="7620000" cy="1185441"/>
          </a:xfrm>
        </p:spPr>
        <p:txBody>
          <a:bodyPr anchor="t">
            <a:normAutofit/>
          </a:bodyPr>
          <a:lstStyle/>
          <a:p>
            <a:r>
              <a:rPr lang="es-ES_tradnl" sz="3400" b="1" dirty="0">
                <a:solidFill>
                  <a:srgbClr val="008000"/>
                </a:solidFill>
                <a:latin typeface="Times"/>
                <a:cs typeface="Times"/>
              </a:rPr>
              <a:t>d</a:t>
            </a:r>
            <a:r>
              <a:rPr lang="es-ES_tradnl" sz="3400" b="1" dirty="0" smtClean="0">
                <a:solidFill>
                  <a:srgbClr val="008000"/>
                </a:solidFill>
                <a:latin typeface="Times"/>
                <a:cs typeface="Times"/>
              </a:rPr>
              <a:t>) </a:t>
            </a:r>
            <a:r>
              <a:rPr lang="es-ES_tradnl" sz="3400" b="1" dirty="0" smtClean="0">
                <a:solidFill>
                  <a:schemeClr val="tx1"/>
                </a:solidFill>
                <a:latin typeface="Times"/>
                <a:cs typeface="Times"/>
              </a:rPr>
              <a:t>SE </a:t>
            </a:r>
            <a:r>
              <a:rPr lang="es-ES_tradnl" sz="3400" b="1" dirty="0">
                <a:solidFill>
                  <a:schemeClr val="tx1"/>
                </a:solidFill>
                <a:latin typeface="Times"/>
                <a:cs typeface="Times"/>
              </a:rPr>
              <a:t>PREOCUPA POR HACER LA VOLUTAD DE </a:t>
            </a:r>
            <a:r>
              <a:rPr lang="es-ES_tradnl" sz="3400" b="1" dirty="0" smtClean="0">
                <a:solidFill>
                  <a:schemeClr val="tx1"/>
                </a:solidFill>
                <a:latin typeface="Times"/>
                <a:cs typeface="Times"/>
              </a:rPr>
              <a:t>DIOS</a:t>
            </a:r>
            <a:endParaRPr lang="es-ES_tradnl" sz="3400" b="1" dirty="0">
              <a:solidFill>
                <a:schemeClr val="tx1"/>
              </a:solidFill>
              <a:latin typeface="Times"/>
              <a:cs typeface="Times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295400" y="2060848"/>
            <a:ext cx="7453064" cy="3980656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</a:pPr>
            <a:r>
              <a:rPr lang="es-ES_tradnl" sz="3200" b="1" dirty="0">
                <a:solidFill>
                  <a:srgbClr val="000000"/>
                </a:solidFill>
                <a:latin typeface="Times"/>
                <a:cs typeface="Times"/>
              </a:rPr>
              <a:t>LUCAS 12:47-48 </a:t>
            </a:r>
            <a:endParaRPr lang="es-ES_tradnl" sz="3000" dirty="0">
              <a:solidFill>
                <a:srgbClr val="000000"/>
              </a:solidFill>
              <a:latin typeface="Times"/>
              <a:cs typeface="Times"/>
            </a:endParaRPr>
          </a:p>
          <a:p>
            <a:pPr>
              <a:lnSpc>
                <a:spcPct val="90000"/>
              </a:lnSpc>
            </a:pPr>
            <a:r>
              <a:rPr lang="es-ES_tradnl" sz="3000" i="1" dirty="0">
                <a:solidFill>
                  <a:srgbClr val="000000"/>
                </a:solidFill>
                <a:latin typeface="Times"/>
                <a:cs typeface="Times"/>
              </a:rPr>
              <a:t>Aquel siervo que conociendo la voluntad de su señor, </a:t>
            </a:r>
            <a:r>
              <a:rPr lang="es-ES_tradnl" sz="3000" i="1" u="sng" dirty="0">
                <a:solidFill>
                  <a:srgbClr val="000000"/>
                </a:solidFill>
                <a:latin typeface="Times"/>
                <a:cs typeface="Times"/>
              </a:rPr>
              <a:t>no se preparó, ni hizo conforme a su voluntad, recibirá muchos azotes. </a:t>
            </a:r>
          </a:p>
          <a:p>
            <a:pPr>
              <a:lnSpc>
                <a:spcPct val="90000"/>
              </a:lnSpc>
            </a:pPr>
            <a:r>
              <a:rPr lang="es-ES_tradnl" sz="3000" i="1" dirty="0">
                <a:solidFill>
                  <a:srgbClr val="000000"/>
                </a:solidFill>
                <a:latin typeface="Times"/>
                <a:cs typeface="Times"/>
              </a:rPr>
              <a:t>Mas el que sin conocerla hizo cosas dignas de azotes, será azotado poco; porque a todo aquel a quien se haya dado mucho, mucho se le </a:t>
            </a:r>
            <a:endParaRPr lang="es-ES_tradnl" sz="3000" i="1" dirty="0" smtClean="0">
              <a:solidFill>
                <a:srgbClr val="000000"/>
              </a:solidFill>
              <a:latin typeface="Times"/>
              <a:cs typeface="Times"/>
            </a:endParaRPr>
          </a:p>
          <a:p>
            <a:pPr>
              <a:lnSpc>
                <a:spcPct val="90000"/>
              </a:lnSpc>
            </a:pPr>
            <a:r>
              <a:rPr lang="es-ES_tradnl" sz="3000" i="1" dirty="0">
                <a:solidFill>
                  <a:srgbClr val="000000"/>
                </a:solidFill>
                <a:latin typeface="Times"/>
                <a:cs typeface="Times"/>
              </a:rPr>
              <a:t>	</a:t>
            </a:r>
            <a:r>
              <a:rPr lang="es-ES_tradnl" sz="3000" i="1" dirty="0" smtClean="0">
                <a:solidFill>
                  <a:srgbClr val="000000"/>
                </a:solidFill>
                <a:latin typeface="Times"/>
                <a:cs typeface="Times"/>
              </a:rPr>
              <a:t>  demandará</a:t>
            </a:r>
            <a:r>
              <a:rPr lang="es-ES_tradnl" sz="3000" i="1" dirty="0">
                <a:solidFill>
                  <a:srgbClr val="000000"/>
                </a:solidFill>
                <a:latin typeface="Times"/>
                <a:cs typeface="Times"/>
              </a:rPr>
              <a:t>; y al que mucho se le </a:t>
            </a:r>
            <a:r>
              <a:rPr lang="es-ES_tradnl" sz="3000" i="1" dirty="0" smtClean="0">
                <a:solidFill>
                  <a:srgbClr val="000000"/>
                </a:solidFill>
                <a:latin typeface="Times"/>
                <a:cs typeface="Times"/>
              </a:rPr>
              <a:t>haya 	  confiado</a:t>
            </a:r>
            <a:r>
              <a:rPr lang="es-ES_tradnl" sz="3000" i="1" dirty="0">
                <a:solidFill>
                  <a:srgbClr val="000000"/>
                </a:solidFill>
                <a:latin typeface="Times"/>
                <a:cs typeface="Times"/>
              </a:rPr>
              <a:t>, más se le pedirá</a:t>
            </a:r>
            <a:r>
              <a:rPr lang="es-ES_tradnl" sz="3000" i="1" dirty="0" smtClean="0">
                <a:solidFill>
                  <a:srgbClr val="000000"/>
                </a:solidFill>
                <a:latin typeface="Times"/>
                <a:cs typeface="Times"/>
              </a:rPr>
              <a:t>.</a:t>
            </a:r>
            <a:endParaRPr lang="es-ES_tradnl" sz="3000" i="1" dirty="0">
              <a:solidFill>
                <a:srgbClr val="000000"/>
              </a:solidFill>
              <a:latin typeface="Times"/>
              <a:cs typeface="Times"/>
            </a:endParaRPr>
          </a:p>
        </p:txBody>
      </p:sp>
      <p:sp>
        <p:nvSpPr>
          <p:cNvPr id="4" name="Subtítulo 2"/>
          <p:cNvSpPr txBox="1">
            <a:spLocks/>
          </p:cNvSpPr>
          <p:nvPr/>
        </p:nvSpPr>
        <p:spPr>
          <a:xfrm>
            <a:off x="457200" y="2057400"/>
            <a:ext cx="8610600" cy="4648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endParaRPr kumimoji="0" lang="es-ES_tradnl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043608" y="2129408"/>
            <a:ext cx="7543800" cy="2451720"/>
          </a:xfrm>
        </p:spPr>
        <p:txBody>
          <a:bodyPr anchor="t">
            <a:normAutofit/>
          </a:bodyPr>
          <a:lstStyle/>
          <a:p>
            <a:pPr lvl="0" algn="ctr"/>
            <a:r>
              <a:rPr lang="es-ES_tradnl" sz="5000" b="1" dirty="0" smtClean="0">
                <a:solidFill>
                  <a:schemeClr val="tx1"/>
                </a:solidFill>
                <a:latin typeface="Times"/>
                <a:cs typeface="Times"/>
              </a:rPr>
              <a:t>3.</a:t>
            </a:r>
            <a:r>
              <a:rPr lang="es-ES_tradnl" sz="5000" b="1" dirty="0">
                <a:solidFill>
                  <a:schemeClr val="tx1"/>
                </a:solidFill>
                <a:latin typeface="Times"/>
                <a:cs typeface="Times"/>
              </a:rPr>
              <a:t> </a:t>
            </a:r>
            <a:r>
              <a:rPr lang="es-ES_tradnl" sz="5000" b="1" dirty="0" smtClean="0">
                <a:solidFill>
                  <a:schemeClr val="tx1"/>
                </a:solidFill>
                <a:latin typeface="Times"/>
                <a:cs typeface="Times"/>
              </a:rPr>
              <a:t>FUNCIONES </a:t>
            </a:r>
            <a:br>
              <a:rPr lang="es-ES_tradnl" sz="5000" b="1" dirty="0" smtClean="0">
                <a:solidFill>
                  <a:schemeClr val="tx1"/>
                </a:solidFill>
                <a:latin typeface="Times"/>
                <a:cs typeface="Times"/>
              </a:rPr>
            </a:br>
            <a:r>
              <a:rPr lang="es-ES_tradnl" sz="5000" b="1" dirty="0" smtClean="0">
                <a:solidFill>
                  <a:schemeClr val="tx1"/>
                </a:solidFill>
                <a:latin typeface="Times"/>
                <a:cs typeface="Times"/>
              </a:rPr>
              <a:t>DE </a:t>
            </a:r>
            <a:r>
              <a:rPr lang="es-ES_tradnl" sz="5000" b="1" dirty="0">
                <a:solidFill>
                  <a:schemeClr val="tx1"/>
                </a:solidFill>
                <a:latin typeface="Times"/>
                <a:cs typeface="Times"/>
              </a:rPr>
              <a:t>UN MAYORDOMO </a:t>
            </a:r>
            <a:r>
              <a:rPr lang="es-ES_tradnl" sz="5000" b="1" dirty="0" smtClean="0">
                <a:solidFill>
                  <a:schemeClr val="tx1"/>
                </a:solidFill>
                <a:latin typeface="Times"/>
                <a:cs typeface="Times"/>
              </a:rPr>
              <a:t/>
            </a:r>
            <a:br>
              <a:rPr lang="es-ES_tradnl" sz="5000" b="1" dirty="0" smtClean="0">
                <a:solidFill>
                  <a:schemeClr val="tx1"/>
                </a:solidFill>
                <a:latin typeface="Times"/>
                <a:cs typeface="Times"/>
              </a:rPr>
            </a:br>
            <a:r>
              <a:rPr lang="es-ES_tradnl" sz="5000" b="1" dirty="0" smtClean="0">
                <a:solidFill>
                  <a:schemeClr val="tx1"/>
                </a:solidFill>
                <a:latin typeface="Times"/>
                <a:cs typeface="Times"/>
              </a:rPr>
              <a:t>DE JESUCRISTO</a:t>
            </a:r>
            <a:endParaRPr lang="es-ES_tradnl" sz="5000" b="1" dirty="0">
              <a:solidFill>
                <a:schemeClr val="tx1"/>
              </a:solidFill>
              <a:latin typeface="Times"/>
              <a:cs typeface="Times"/>
            </a:endParaRPr>
          </a:p>
        </p:txBody>
      </p:sp>
      <p:sp>
        <p:nvSpPr>
          <p:cNvPr id="4" name="Subtítulo 2"/>
          <p:cNvSpPr txBox="1">
            <a:spLocks/>
          </p:cNvSpPr>
          <p:nvPr/>
        </p:nvSpPr>
        <p:spPr>
          <a:xfrm>
            <a:off x="457200" y="2057400"/>
            <a:ext cx="8610600" cy="4648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endParaRPr kumimoji="0" lang="es-ES_tradnl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15616" y="1052736"/>
            <a:ext cx="7467600" cy="3021260"/>
          </a:xfrm>
        </p:spPr>
        <p:txBody>
          <a:bodyPr/>
          <a:lstStyle/>
          <a:p>
            <a:r>
              <a:rPr lang="es-ES_tradnl" b="1" dirty="0">
                <a:solidFill>
                  <a:srgbClr val="000000"/>
                </a:solidFill>
                <a:latin typeface="Times"/>
                <a:cs typeface="Times"/>
              </a:rPr>
              <a:t>LUCAS 16:1-2</a:t>
            </a:r>
          </a:p>
          <a:p>
            <a:r>
              <a:rPr lang="es-ES_tradnl" i="1" dirty="0">
                <a:solidFill>
                  <a:schemeClr val="tx1"/>
                </a:solidFill>
                <a:latin typeface="Times"/>
                <a:cs typeface="Times"/>
              </a:rPr>
              <a:t>Dijo también a sus discípulos: Había un hombre rico que tenía un mayordomo, y éste fue acusado ante él como disipador de sus bienes. </a:t>
            </a:r>
          </a:p>
          <a:p>
            <a:r>
              <a:rPr lang="es-ES_tradnl" i="1" dirty="0">
                <a:solidFill>
                  <a:schemeClr val="tx1"/>
                </a:solidFill>
                <a:latin typeface="Times"/>
                <a:cs typeface="Times"/>
              </a:rPr>
              <a:t>Entonces le llamó, y le dijo: ¿Qué es esto que oigo acerca de </a:t>
            </a:r>
            <a:r>
              <a:rPr lang="es-ES_tradnl" i="1" dirty="0" err="1">
                <a:solidFill>
                  <a:schemeClr val="tx1"/>
                </a:solidFill>
                <a:latin typeface="Times"/>
                <a:cs typeface="Times"/>
              </a:rPr>
              <a:t>tí</a:t>
            </a:r>
            <a:r>
              <a:rPr lang="es-ES_tradnl" i="1" dirty="0">
                <a:solidFill>
                  <a:schemeClr val="tx1"/>
                </a:solidFill>
                <a:latin typeface="Times"/>
                <a:cs typeface="Times"/>
              </a:rPr>
              <a:t>? Da cuenta de tu mayordomía, porque ya no podrás más ser mayordomo. </a:t>
            </a:r>
          </a:p>
          <a:p>
            <a:endParaRPr lang="es-ES_tradnl" dirty="0"/>
          </a:p>
        </p:txBody>
      </p:sp>
      <p:sp>
        <p:nvSpPr>
          <p:cNvPr id="4" name="Subtítulo 2"/>
          <p:cNvSpPr txBox="1">
            <a:spLocks/>
          </p:cNvSpPr>
          <p:nvPr/>
        </p:nvSpPr>
        <p:spPr>
          <a:xfrm>
            <a:off x="457200" y="2057400"/>
            <a:ext cx="8610600" cy="4648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endParaRPr kumimoji="0" lang="es-ES_tradnl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5" name="Imagen 4" descr="images (1).jpe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51466" y="4146004"/>
            <a:ext cx="4038600" cy="20193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87624" y="1124744"/>
            <a:ext cx="7543800" cy="3672408"/>
          </a:xfrm>
        </p:spPr>
        <p:txBody>
          <a:bodyPr>
            <a:normAutofit/>
          </a:bodyPr>
          <a:lstStyle/>
          <a:p>
            <a:pPr lvl="0"/>
            <a:r>
              <a:rPr lang="es-ES_tradnl" sz="3400" b="1" dirty="0" smtClean="0">
                <a:solidFill>
                  <a:srgbClr val="008000"/>
                </a:solidFill>
                <a:latin typeface="Times"/>
                <a:cs typeface="Times"/>
              </a:rPr>
              <a:t>a) </a:t>
            </a:r>
            <a:r>
              <a:rPr lang="es-ES_tradnl" sz="3400" b="1" dirty="0" smtClean="0">
                <a:solidFill>
                  <a:srgbClr val="000000"/>
                </a:solidFill>
                <a:latin typeface="Times"/>
                <a:cs typeface="Times"/>
              </a:rPr>
              <a:t>CUIDAR </a:t>
            </a:r>
            <a:r>
              <a:rPr lang="es-ES_tradnl" sz="3400" b="1" dirty="0">
                <a:solidFill>
                  <a:srgbClr val="000000"/>
                </a:solidFill>
                <a:latin typeface="Times"/>
                <a:cs typeface="Times"/>
              </a:rPr>
              <a:t>LAS COSAS </a:t>
            </a:r>
            <a:r>
              <a:rPr lang="es-ES_tradnl" sz="3400" b="1" dirty="0" smtClean="0">
                <a:solidFill>
                  <a:srgbClr val="000000"/>
                </a:solidFill>
                <a:latin typeface="Times"/>
                <a:cs typeface="Times"/>
              </a:rPr>
              <a:t>DE SU SEÑOR</a:t>
            </a:r>
          </a:p>
          <a:p>
            <a:pPr lvl="0">
              <a:lnSpc>
                <a:spcPct val="60000"/>
              </a:lnSpc>
            </a:pPr>
            <a:endParaRPr lang="es-ES_tradnl" sz="3300" dirty="0" smtClean="0">
              <a:solidFill>
                <a:srgbClr val="000000"/>
              </a:solidFill>
              <a:latin typeface="Times"/>
              <a:cs typeface="Times"/>
            </a:endParaRPr>
          </a:p>
          <a:p>
            <a:r>
              <a:rPr lang="es-ES_tradnl" sz="3300" b="1" dirty="0">
                <a:solidFill>
                  <a:srgbClr val="000000"/>
                </a:solidFill>
                <a:latin typeface="Times"/>
                <a:cs typeface="Times"/>
              </a:rPr>
              <a:t>MATEO 24:</a:t>
            </a:r>
            <a:r>
              <a:rPr lang="es-ES_tradnl" sz="3300" b="1" dirty="0" smtClean="0">
                <a:solidFill>
                  <a:srgbClr val="000000"/>
                </a:solidFill>
                <a:latin typeface="Times"/>
                <a:cs typeface="Times"/>
              </a:rPr>
              <a:t>45</a:t>
            </a:r>
            <a:endParaRPr lang="es-ES_tradnl" sz="3300" b="1" dirty="0">
              <a:solidFill>
                <a:srgbClr val="000000"/>
              </a:solidFill>
              <a:latin typeface="Times"/>
              <a:cs typeface="Times"/>
            </a:endParaRPr>
          </a:p>
          <a:p>
            <a:r>
              <a:rPr lang="es-ES_tradnl" sz="3300" i="1" dirty="0" smtClean="0">
                <a:solidFill>
                  <a:srgbClr val="000000"/>
                </a:solidFill>
                <a:latin typeface="Times"/>
                <a:cs typeface="Times"/>
              </a:rPr>
              <a:t>¿</a:t>
            </a:r>
            <a:r>
              <a:rPr lang="es-ES_tradnl" sz="3300" i="1" dirty="0">
                <a:solidFill>
                  <a:srgbClr val="000000"/>
                </a:solidFill>
                <a:latin typeface="Times"/>
                <a:cs typeface="Times"/>
              </a:rPr>
              <a:t>Quién es, pues, el siervo fiel y prudente, al cual puso su señor sobre su casa para que les dé el alimento a tiempo? </a:t>
            </a:r>
          </a:p>
          <a:p>
            <a:endParaRPr lang="es-ES_tradnl" sz="3300" dirty="0">
              <a:solidFill>
                <a:srgbClr val="000000"/>
              </a:solidFill>
              <a:latin typeface="Times"/>
              <a:cs typeface="Times"/>
            </a:endParaRPr>
          </a:p>
        </p:txBody>
      </p:sp>
      <p:sp>
        <p:nvSpPr>
          <p:cNvPr id="4" name="Subtítulo 2"/>
          <p:cNvSpPr txBox="1">
            <a:spLocks/>
          </p:cNvSpPr>
          <p:nvPr/>
        </p:nvSpPr>
        <p:spPr>
          <a:xfrm>
            <a:off x="457200" y="2057400"/>
            <a:ext cx="8610600" cy="4648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endParaRPr kumimoji="0" lang="es-ES_tradnl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8210497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87624" y="1052736"/>
            <a:ext cx="7467600" cy="789856"/>
          </a:xfrm>
        </p:spPr>
        <p:txBody>
          <a:bodyPr anchor="t">
            <a:noAutofit/>
          </a:bodyPr>
          <a:lstStyle/>
          <a:p>
            <a:pPr lvl="0"/>
            <a:r>
              <a:rPr lang="es-ES_tradnl" sz="3400" b="1" dirty="0" smtClean="0">
                <a:solidFill>
                  <a:srgbClr val="008000"/>
                </a:solidFill>
                <a:latin typeface="Times"/>
                <a:cs typeface="Times"/>
              </a:rPr>
              <a:t>b) </a:t>
            </a:r>
            <a:r>
              <a:rPr lang="es-ES_tradnl" sz="3400" b="1" dirty="0">
                <a:solidFill>
                  <a:schemeClr val="tx1"/>
                </a:solidFill>
                <a:latin typeface="Times"/>
                <a:cs typeface="Times"/>
              </a:rPr>
              <a:t>CUIDAR DE SU </a:t>
            </a:r>
            <a:r>
              <a:rPr lang="es-ES_tradnl" sz="3400" b="1" dirty="0" smtClean="0">
                <a:solidFill>
                  <a:schemeClr val="tx1"/>
                </a:solidFill>
                <a:latin typeface="Times"/>
                <a:cs typeface="Times"/>
              </a:rPr>
              <a:t>FAMILIA</a:t>
            </a:r>
            <a:endParaRPr lang="es-ES_tradnl" sz="3400" b="1" dirty="0">
              <a:solidFill>
                <a:schemeClr val="tx1"/>
              </a:solidFill>
              <a:latin typeface="Times"/>
              <a:cs typeface="Times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87624" y="2011288"/>
            <a:ext cx="7543800" cy="3001888"/>
          </a:xfrm>
        </p:spPr>
        <p:txBody>
          <a:bodyPr>
            <a:noAutofit/>
          </a:bodyPr>
          <a:lstStyle/>
          <a:p>
            <a:r>
              <a:rPr lang="es-ES_tradnl" sz="3400" b="1" dirty="0">
                <a:solidFill>
                  <a:srgbClr val="000000"/>
                </a:solidFill>
                <a:latin typeface="Times"/>
                <a:cs typeface="Times"/>
              </a:rPr>
              <a:t>1 DE TIMOTEO 5:</a:t>
            </a:r>
            <a:r>
              <a:rPr lang="es-ES_tradnl" sz="3400" b="1" dirty="0" smtClean="0">
                <a:solidFill>
                  <a:srgbClr val="000000"/>
                </a:solidFill>
                <a:latin typeface="Times"/>
                <a:cs typeface="Times"/>
              </a:rPr>
              <a:t>8</a:t>
            </a:r>
            <a:endParaRPr lang="es-ES_tradnl" sz="3400" dirty="0">
              <a:solidFill>
                <a:srgbClr val="000000"/>
              </a:solidFill>
              <a:latin typeface="Times"/>
              <a:cs typeface="Times"/>
            </a:endParaRPr>
          </a:p>
          <a:p>
            <a:r>
              <a:rPr lang="es-ES_tradnl" sz="3400" i="1" dirty="0">
                <a:solidFill>
                  <a:srgbClr val="000000"/>
                </a:solidFill>
                <a:latin typeface="Times"/>
                <a:cs typeface="Times"/>
              </a:rPr>
              <a:t>P</a:t>
            </a:r>
            <a:r>
              <a:rPr lang="es-ES_tradnl" sz="3400" i="1" dirty="0" smtClean="0">
                <a:solidFill>
                  <a:srgbClr val="000000"/>
                </a:solidFill>
                <a:latin typeface="Times"/>
                <a:cs typeface="Times"/>
              </a:rPr>
              <a:t>orque </a:t>
            </a:r>
            <a:r>
              <a:rPr lang="es-ES_tradnl" sz="3400" i="1" dirty="0">
                <a:solidFill>
                  <a:srgbClr val="000000"/>
                </a:solidFill>
                <a:latin typeface="Times"/>
                <a:cs typeface="Times"/>
              </a:rPr>
              <a:t>si alguno no provee para los suyos, y mayormente para los de su casa, ha negado la fe, y es peor que un incrédulo. </a:t>
            </a:r>
          </a:p>
          <a:p>
            <a:endParaRPr lang="es-ES_tradnl" sz="4500" i="1" dirty="0">
              <a:solidFill>
                <a:srgbClr val="000000"/>
              </a:solidFill>
              <a:latin typeface="Times"/>
              <a:cs typeface="Times"/>
            </a:endParaRPr>
          </a:p>
        </p:txBody>
      </p:sp>
      <p:sp>
        <p:nvSpPr>
          <p:cNvPr id="4" name="Subtítulo 2"/>
          <p:cNvSpPr txBox="1">
            <a:spLocks/>
          </p:cNvSpPr>
          <p:nvPr/>
        </p:nvSpPr>
        <p:spPr>
          <a:xfrm>
            <a:off x="457200" y="2057400"/>
            <a:ext cx="8610600" cy="4648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endParaRPr kumimoji="0" lang="es-ES_tradnl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77280" y="1052736"/>
            <a:ext cx="7200800" cy="697356"/>
          </a:xfrm>
        </p:spPr>
        <p:txBody>
          <a:bodyPr anchor="t">
            <a:normAutofit/>
          </a:bodyPr>
          <a:lstStyle/>
          <a:p>
            <a:pPr lvl="0"/>
            <a:r>
              <a:rPr lang="es-ES_tradnl" sz="3400" b="1" dirty="0" smtClean="0">
                <a:solidFill>
                  <a:srgbClr val="008000"/>
                </a:solidFill>
                <a:latin typeface="Times"/>
                <a:cs typeface="Times"/>
              </a:rPr>
              <a:t>c) </a:t>
            </a:r>
            <a:r>
              <a:rPr lang="es-ES_tradnl" sz="3400" b="1" dirty="0">
                <a:solidFill>
                  <a:schemeClr val="tx1"/>
                </a:solidFill>
                <a:latin typeface="Times"/>
                <a:cs typeface="Times"/>
              </a:rPr>
              <a:t>CUIDAR </a:t>
            </a:r>
            <a:r>
              <a:rPr lang="es-ES_tradnl" sz="3400" b="1" dirty="0" smtClean="0">
                <a:solidFill>
                  <a:schemeClr val="tx1"/>
                </a:solidFill>
                <a:latin typeface="Times"/>
                <a:cs typeface="Times"/>
              </a:rPr>
              <a:t>DE </a:t>
            </a:r>
            <a:r>
              <a:rPr lang="es-ES_tradnl" sz="3400" b="1" dirty="0">
                <a:solidFill>
                  <a:schemeClr val="tx1"/>
                </a:solidFill>
                <a:latin typeface="Times"/>
                <a:cs typeface="Times"/>
              </a:rPr>
              <a:t>LOS </a:t>
            </a:r>
            <a:r>
              <a:rPr lang="es-ES_tradnl" sz="3400" b="1" dirty="0" smtClean="0">
                <a:solidFill>
                  <a:schemeClr val="tx1"/>
                </a:solidFill>
                <a:latin typeface="Times"/>
                <a:cs typeface="Times"/>
              </a:rPr>
              <a:t>NESESITADOS</a:t>
            </a:r>
            <a:endParaRPr lang="es-ES_tradnl" sz="3400" b="1" dirty="0">
              <a:solidFill>
                <a:schemeClr val="tx1"/>
              </a:solidFill>
              <a:latin typeface="Times"/>
              <a:cs typeface="Times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213048" y="1982742"/>
            <a:ext cx="7391400" cy="2341240"/>
          </a:xfrm>
        </p:spPr>
        <p:txBody>
          <a:bodyPr>
            <a:normAutofit/>
          </a:bodyPr>
          <a:lstStyle/>
          <a:p>
            <a:r>
              <a:rPr lang="es-ES_tradnl" sz="3400" b="1" dirty="0">
                <a:solidFill>
                  <a:srgbClr val="000000"/>
                </a:solidFill>
                <a:latin typeface="Times"/>
                <a:cs typeface="Times"/>
              </a:rPr>
              <a:t>GALATAS 6:10</a:t>
            </a:r>
          </a:p>
          <a:p>
            <a:r>
              <a:rPr lang="es-ES_tradnl" sz="3400" i="1" dirty="0">
                <a:solidFill>
                  <a:srgbClr val="000000"/>
                </a:solidFill>
                <a:latin typeface="Times"/>
                <a:cs typeface="Times"/>
              </a:rPr>
              <a:t>Así que, según tengamos oportunidad, hagamos bien a todos, y mayormente a los de la familia de la fe. </a:t>
            </a:r>
          </a:p>
          <a:p>
            <a:endParaRPr lang="es-ES_tradnl" sz="3400" i="1" dirty="0">
              <a:solidFill>
                <a:srgbClr val="000000"/>
              </a:solidFill>
              <a:latin typeface="Times"/>
              <a:cs typeface="Times"/>
            </a:endParaRPr>
          </a:p>
        </p:txBody>
      </p:sp>
      <p:sp>
        <p:nvSpPr>
          <p:cNvPr id="4" name="Subtítulo 2"/>
          <p:cNvSpPr txBox="1">
            <a:spLocks/>
          </p:cNvSpPr>
          <p:nvPr/>
        </p:nvSpPr>
        <p:spPr>
          <a:xfrm>
            <a:off x="457200" y="2057400"/>
            <a:ext cx="8610600" cy="4648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endParaRPr kumimoji="0" lang="es-ES_tradnl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259632" y="908720"/>
            <a:ext cx="7467600" cy="1152128"/>
          </a:xfrm>
        </p:spPr>
        <p:txBody>
          <a:bodyPr anchor="t">
            <a:normAutofit/>
          </a:bodyPr>
          <a:lstStyle/>
          <a:p>
            <a:pPr lvl="0"/>
            <a:r>
              <a:rPr lang="es-ES_tradnl" sz="3400" b="1" dirty="0" smtClean="0">
                <a:solidFill>
                  <a:srgbClr val="008000"/>
                </a:solidFill>
                <a:latin typeface="Times"/>
                <a:cs typeface="Times"/>
              </a:rPr>
              <a:t>d) </a:t>
            </a:r>
            <a:r>
              <a:rPr lang="es-ES_tradnl" sz="3400" b="1" dirty="0">
                <a:solidFill>
                  <a:schemeClr val="tx1"/>
                </a:solidFill>
                <a:latin typeface="Times"/>
                <a:cs typeface="Times"/>
              </a:rPr>
              <a:t>CUIDAR DE LLEVAR </a:t>
            </a:r>
            <a:r>
              <a:rPr lang="es-ES_tradnl" sz="3400" b="1" dirty="0" smtClean="0">
                <a:solidFill>
                  <a:schemeClr val="tx1"/>
                </a:solidFill>
                <a:latin typeface="Times"/>
                <a:cs typeface="Times"/>
              </a:rPr>
              <a:t>LA</a:t>
            </a:r>
            <a:br>
              <a:rPr lang="es-ES_tradnl" sz="3400" b="1" dirty="0" smtClean="0">
                <a:solidFill>
                  <a:schemeClr val="tx1"/>
                </a:solidFill>
                <a:latin typeface="Times"/>
                <a:cs typeface="Times"/>
              </a:rPr>
            </a:br>
            <a:r>
              <a:rPr lang="es-ES_tradnl" sz="3400" b="1" dirty="0" smtClean="0">
                <a:solidFill>
                  <a:schemeClr val="tx1"/>
                </a:solidFill>
                <a:latin typeface="Times"/>
                <a:cs typeface="Times"/>
              </a:rPr>
              <a:t>     ASIGNACION </a:t>
            </a:r>
            <a:r>
              <a:rPr lang="es-ES_tradnl" sz="3400" b="1" dirty="0">
                <a:solidFill>
                  <a:schemeClr val="tx1"/>
                </a:solidFill>
                <a:latin typeface="Times"/>
                <a:cs typeface="Times"/>
              </a:rPr>
              <a:t>DEL </a:t>
            </a:r>
            <a:r>
              <a:rPr lang="es-ES_tradnl" sz="3400" b="1" dirty="0" smtClean="0">
                <a:solidFill>
                  <a:schemeClr val="tx1"/>
                </a:solidFill>
                <a:latin typeface="Times"/>
                <a:cs typeface="Times"/>
              </a:rPr>
              <a:t>SEÑOR</a:t>
            </a:r>
            <a:endParaRPr lang="es-ES_tradnl" sz="3400" b="1" dirty="0">
              <a:solidFill>
                <a:schemeClr val="tx1"/>
              </a:solidFill>
              <a:latin typeface="Times"/>
              <a:cs typeface="Times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87624" y="2057400"/>
            <a:ext cx="7467600" cy="1680592"/>
          </a:xfrm>
        </p:spPr>
        <p:txBody>
          <a:bodyPr>
            <a:normAutofit/>
          </a:bodyPr>
          <a:lstStyle/>
          <a:p>
            <a:r>
              <a:rPr lang="es-ES_tradnl" sz="3400" b="1" dirty="0" smtClean="0">
                <a:solidFill>
                  <a:srgbClr val="000000"/>
                </a:solidFill>
                <a:latin typeface="Times"/>
                <a:cs typeface="Times"/>
              </a:rPr>
              <a:t>Éxodo 34:20</a:t>
            </a:r>
          </a:p>
          <a:p>
            <a:r>
              <a:rPr lang="es-ES_tradnl" sz="3400" dirty="0" smtClean="0">
                <a:solidFill>
                  <a:srgbClr val="000000"/>
                </a:solidFill>
                <a:latin typeface="Times"/>
                <a:cs typeface="Times"/>
              </a:rPr>
              <a:t> </a:t>
            </a:r>
            <a:r>
              <a:rPr lang="es-ES_tradnl" sz="3400" i="1" dirty="0" smtClean="0">
                <a:solidFill>
                  <a:srgbClr val="000000"/>
                </a:solidFill>
                <a:latin typeface="Times"/>
                <a:cs typeface="Times"/>
              </a:rPr>
              <a:t>…y </a:t>
            </a:r>
            <a:r>
              <a:rPr lang="es-ES_tradnl" sz="3400" i="1" dirty="0">
                <a:solidFill>
                  <a:srgbClr val="000000"/>
                </a:solidFill>
                <a:latin typeface="Times"/>
                <a:cs typeface="Times"/>
              </a:rPr>
              <a:t>ninguno se presentará delante de mí con las manos vacías</a:t>
            </a:r>
            <a:r>
              <a:rPr lang="es-ES_tradnl" sz="3400" i="1" dirty="0" smtClean="0">
                <a:solidFill>
                  <a:srgbClr val="000000"/>
                </a:solidFill>
                <a:latin typeface="Times"/>
                <a:cs typeface="Times"/>
              </a:rPr>
              <a:t>.</a:t>
            </a:r>
            <a:endParaRPr lang="es-ES_tradnl" sz="3400" i="1" dirty="0">
              <a:solidFill>
                <a:srgbClr val="000000"/>
              </a:solidFill>
              <a:latin typeface="Times"/>
              <a:cs typeface="Times"/>
            </a:endParaRPr>
          </a:p>
        </p:txBody>
      </p:sp>
      <p:sp>
        <p:nvSpPr>
          <p:cNvPr id="4" name="Subtítulo 2"/>
          <p:cNvSpPr txBox="1">
            <a:spLocks/>
          </p:cNvSpPr>
          <p:nvPr/>
        </p:nvSpPr>
        <p:spPr>
          <a:xfrm>
            <a:off x="457200" y="2057400"/>
            <a:ext cx="8610600" cy="4648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endParaRPr kumimoji="0" lang="es-ES_tradnl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5" name="Imagen 4" descr="p004_0_01_0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11760" y="4149338"/>
            <a:ext cx="3025198" cy="1847939"/>
          </a:xfrm>
          <a:prstGeom prst="rect">
            <a:avLst/>
          </a:prstGeom>
        </p:spPr>
      </p:pic>
      <p:pic>
        <p:nvPicPr>
          <p:cNvPr id="6" name="Imagen 5" descr="images (4).jpe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89318" y="4149080"/>
            <a:ext cx="2755090" cy="1845730"/>
          </a:xfrm>
          <a:prstGeom prst="rect">
            <a:avLst/>
          </a:prstGeom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064840" y="1844824"/>
            <a:ext cx="7467600" cy="3168352"/>
          </a:xfrm>
        </p:spPr>
        <p:txBody>
          <a:bodyPr anchor="t">
            <a:normAutofit/>
          </a:bodyPr>
          <a:lstStyle/>
          <a:p>
            <a:pPr lvl="0" algn="ctr"/>
            <a:r>
              <a:rPr lang="es-ES_tradnl" sz="5000" b="1" dirty="0" smtClean="0">
                <a:solidFill>
                  <a:schemeClr val="tx1"/>
                </a:solidFill>
                <a:latin typeface="Times"/>
                <a:cs typeface="Times"/>
              </a:rPr>
              <a:t>4.</a:t>
            </a:r>
            <a:r>
              <a:rPr lang="es-ES_tradnl" sz="5000" b="1" dirty="0">
                <a:solidFill>
                  <a:schemeClr val="tx1"/>
                </a:solidFill>
                <a:latin typeface="Times"/>
                <a:cs typeface="Times"/>
              </a:rPr>
              <a:t> </a:t>
            </a:r>
            <a:r>
              <a:rPr lang="es-ES_tradnl" sz="5000" b="1" dirty="0" smtClean="0">
                <a:solidFill>
                  <a:schemeClr val="tx1"/>
                </a:solidFill>
                <a:latin typeface="Times"/>
                <a:cs typeface="Times"/>
              </a:rPr>
              <a:t>RECOMPENSAS </a:t>
            </a:r>
            <a:br>
              <a:rPr lang="es-ES_tradnl" sz="5000" b="1" dirty="0" smtClean="0">
                <a:solidFill>
                  <a:schemeClr val="tx1"/>
                </a:solidFill>
                <a:latin typeface="Times"/>
                <a:cs typeface="Times"/>
              </a:rPr>
            </a:br>
            <a:r>
              <a:rPr lang="es-ES_tradnl" sz="5000" b="1" dirty="0" smtClean="0">
                <a:solidFill>
                  <a:schemeClr val="tx1"/>
                </a:solidFill>
                <a:latin typeface="Times"/>
                <a:cs typeface="Times"/>
              </a:rPr>
              <a:t>POR SER </a:t>
            </a:r>
            <a:br>
              <a:rPr lang="es-ES_tradnl" sz="5000" b="1" dirty="0" smtClean="0">
                <a:solidFill>
                  <a:schemeClr val="tx1"/>
                </a:solidFill>
                <a:latin typeface="Times"/>
                <a:cs typeface="Times"/>
              </a:rPr>
            </a:br>
            <a:r>
              <a:rPr lang="es-ES_tradnl" sz="5000" b="1" dirty="0" smtClean="0">
                <a:solidFill>
                  <a:schemeClr val="tx1"/>
                </a:solidFill>
                <a:latin typeface="Times"/>
                <a:cs typeface="Times"/>
              </a:rPr>
              <a:t>MAYORDOMO </a:t>
            </a:r>
            <a:br>
              <a:rPr lang="es-ES_tradnl" sz="5000" b="1" dirty="0" smtClean="0">
                <a:solidFill>
                  <a:schemeClr val="tx1"/>
                </a:solidFill>
                <a:latin typeface="Times"/>
                <a:cs typeface="Times"/>
              </a:rPr>
            </a:br>
            <a:r>
              <a:rPr lang="es-ES_tradnl" sz="5000" b="1" dirty="0" smtClean="0">
                <a:solidFill>
                  <a:schemeClr val="tx1"/>
                </a:solidFill>
                <a:latin typeface="Times"/>
                <a:cs typeface="Times"/>
              </a:rPr>
              <a:t>DE JESUCRISTO:</a:t>
            </a:r>
            <a:endParaRPr lang="es-ES_tradnl" sz="5000" b="1" dirty="0">
              <a:solidFill>
                <a:schemeClr val="tx1"/>
              </a:solidFill>
              <a:latin typeface="Times"/>
              <a:cs typeface="Times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259632" y="1052736"/>
            <a:ext cx="7272808" cy="4896544"/>
          </a:xfrm>
        </p:spPr>
        <p:txBody>
          <a:bodyPr>
            <a:noAutofit/>
          </a:bodyPr>
          <a:lstStyle/>
          <a:p>
            <a:pPr lvl="0">
              <a:lnSpc>
                <a:spcPct val="90000"/>
              </a:lnSpc>
            </a:pPr>
            <a:r>
              <a:rPr lang="es-ES_tradnl" sz="3400" b="1" dirty="0" smtClean="0">
                <a:solidFill>
                  <a:srgbClr val="008000"/>
                </a:solidFill>
                <a:latin typeface="Times"/>
                <a:cs typeface="Times"/>
              </a:rPr>
              <a:t>a) </a:t>
            </a:r>
            <a:r>
              <a:rPr lang="es-ES_tradnl" sz="3400" b="1" dirty="0" smtClean="0">
                <a:solidFill>
                  <a:srgbClr val="000000"/>
                </a:solidFill>
                <a:latin typeface="Times"/>
                <a:cs typeface="Times"/>
              </a:rPr>
              <a:t>SE </a:t>
            </a:r>
            <a:r>
              <a:rPr lang="es-ES_tradnl" sz="3400" b="1" dirty="0">
                <a:solidFill>
                  <a:srgbClr val="000000"/>
                </a:solidFill>
                <a:latin typeface="Times"/>
                <a:cs typeface="Times"/>
              </a:rPr>
              <a:t>LE DARA MAS</a:t>
            </a:r>
          </a:p>
          <a:p>
            <a:pPr>
              <a:lnSpc>
                <a:spcPct val="50000"/>
              </a:lnSpc>
            </a:pPr>
            <a:r>
              <a:rPr lang="es-ES_tradnl" sz="3000" dirty="0">
                <a:solidFill>
                  <a:srgbClr val="000000"/>
                </a:solidFill>
                <a:latin typeface="Times"/>
                <a:cs typeface="Times"/>
              </a:rPr>
              <a:t> </a:t>
            </a:r>
          </a:p>
          <a:p>
            <a:pPr>
              <a:lnSpc>
                <a:spcPct val="90000"/>
              </a:lnSpc>
            </a:pPr>
            <a:r>
              <a:rPr lang="es-ES_tradnl" sz="3000" b="1" dirty="0">
                <a:solidFill>
                  <a:srgbClr val="000000"/>
                </a:solidFill>
                <a:latin typeface="Times"/>
                <a:cs typeface="Times"/>
              </a:rPr>
              <a:t>LUCAS 12:43-</a:t>
            </a:r>
            <a:r>
              <a:rPr lang="es-ES_tradnl" sz="3000" b="1" dirty="0" smtClean="0">
                <a:solidFill>
                  <a:srgbClr val="000000"/>
                </a:solidFill>
                <a:latin typeface="Times"/>
                <a:cs typeface="Times"/>
              </a:rPr>
              <a:t>44</a:t>
            </a:r>
            <a:r>
              <a:rPr lang="es-ES_tradnl" sz="3000" dirty="0">
                <a:solidFill>
                  <a:srgbClr val="000000"/>
                </a:solidFill>
                <a:latin typeface="Times"/>
                <a:cs typeface="Times"/>
              </a:rPr>
              <a:t> </a:t>
            </a:r>
            <a:r>
              <a:rPr lang="es-ES_tradnl" sz="3000" i="1" dirty="0" smtClean="0">
                <a:solidFill>
                  <a:srgbClr val="000000"/>
                </a:solidFill>
                <a:latin typeface="Times"/>
                <a:cs typeface="Times"/>
              </a:rPr>
              <a:t>Bienaventurado </a:t>
            </a:r>
            <a:r>
              <a:rPr lang="es-ES_tradnl" sz="3000" i="1" dirty="0">
                <a:solidFill>
                  <a:srgbClr val="000000"/>
                </a:solidFill>
                <a:latin typeface="Times"/>
                <a:cs typeface="Times"/>
              </a:rPr>
              <a:t>aquel siervo al cual, cuando su señor venga, le halle haciendo así</a:t>
            </a:r>
            <a:r>
              <a:rPr lang="es-ES_tradnl" sz="3000" i="1" dirty="0" smtClean="0">
                <a:solidFill>
                  <a:srgbClr val="000000"/>
                </a:solidFill>
                <a:latin typeface="Times"/>
                <a:cs typeface="Times"/>
              </a:rPr>
              <a:t>. En </a:t>
            </a:r>
            <a:r>
              <a:rPr lang="es-ES_tradnl" sz="3000" i="1" dirty="0">
                <a:solidFill>
                  <a:srgbClr val="000000"/>
                </a:solidFill>
                <a:latin typeface="Times"/>
                <a:cs typeface="Times"/>
              </a:rPr>
              <a:t>verdad os digo que le pondrá sobre todos sus bienes</a:t>
            </a:r>
            <a:r>
              <a:rPr lang="es-ES_tradnl" sz="3000" i="1" dirty="0" smtClean="0">
                <a:solidFill>
                  <a:srgbClr val="000000"/>
                </a:solidFill>
                <a:latin typeface="Times"/>
                <a:cs typeface="Times"/>
              </a:rPr>
              <a:t>.</a:t>
            </a:r>
          </a:p>
          <a:p>
            <a:pPr>
              <a:lnSpc>
                <a:spcPct val="50000"/>
              </a:lnSpc>
            </a:pPr>
            <a:endParaRPr lang="es-ES_tradnl" sz="1400" i="1" dirty="0" smtClean="0">
              <a:solidFill>
                <a:srgbClr val="000000"/>
              </a:solidFill>
              <a:latin typeface="Times"/>
              <a:cs typeface="Times"/>
            </a:endParaRPr>
          </a:p>
          <a:p>
            <a:pPr>
              <a:lnSpc>
                <a:spcPct val="90000"/>
              </a:lnSpc>
            </a:pPr>
            <a:r>
              <a:rPr lang="es-ES_tradnl" sz="3000" b="1" dirty="0" smtClean="0">
                <a:solidFill>
                  <a:srgbClr val="000000"/>
                </a:solidFill>
                <a:latin typeface="Times"/>
                <a:cs typeface="Times"/>
              </a:rPr>
              <a:t>	     MATEO </a:t>
            </a:r>
            <a:r>
              <a:rPr lang="es-ES_tradnl" sz="3000" b="1" dirty="0">
                <a:solidFill>
                  <a:srgbClr val="000000"/>
                </a:solidFill>
                <a:latin typeface="Times"/>
                <a:cs typeface="Times"/>
              </a:rPr>
              <a:t>25:23 </a:t>
            </a:r>
            <a:endParaRPr lang="es-ES_tradnl" sz="3000" b="1" dirty="0" smtClean="0">
              <a:solidFill>
                <a:srgbClr val="000000"/>
              </a:solidFill>
              <a:latin typeface="Times"/>
              <a:cs typeface="Times"/>
            </a:endParaRPr>
          </a:p>
          <a:p>
            <a:pPr>
              <a:lnSpc>
                <a:spcPct val="90000"/>
              </a:lnSpc>
            </a:pPr>
            <a:r>
              <a:rPr lang="es-ES_tradnl" sz="3000" i="1" dirty="0" smtClean="0">
                <a:solidFill>
                  <a:srgbClr val="000000"/>
                </a:solidFill>
                <a:latin typeface="Times"/>
                <a:cs typeface="Times"/>
              </a:rPr>
              <a:t>	     Su señor le dijo: Bien, buen siervo y 	     fiel; sobre poco has sido fiel, sobre 	    mucho te pondré; entra en el gozo de </a:t>
            </a:r>
          </a:p>
          <a:p>
            <a:pPr>
              <a:lnSpc>
                <a:spcPct val="70000"/>
              </a:lnSpc>
            </a:pPr>
            <a:r>
              <a:rPr lang="es-ES_tradnl" sz="3000" i="1" dirty="0">
                <a:solidFill>
                  <a:srgbClr val="000000"/>
                </a:solidFill>
                <a:latin typeface="Times"/>
                <a:cs typeface="Times"/>
              </a:rPr>
              <a:t>	</a:t>
            </a:r>
            <a:r>
              <a:rPr lang="es-ES_tradnl" sz="3000" i="1" dirty="0" smtClean="0">
                <a:solidFill>
                  <a:srgbClr val="000000"/>
                </a:solidFill>
                <a:latin typeface="Times"/>
                <a:cs typeface="Times"/>
              </a:rPr>
              <a:t>    tu señor.</a:t>
            </a:r>
            <a:endParaRPr lang="es-ES_tradnl" sz="3000" i="1" dirty="0">
              <a:solidFill>
                <a:srgbClr val="000000"/>
              </a:solidFill>
              <a:latin typeface="Times"/>
              <a:cs typeface="Times"/>
            </a:endParaRPr>
          </a:p>
        </p:txBody>
      </p:sp>
    </p:spTree>
    <p:extLst>
      <p:ext uri="{BB962C8B-B14F-4D97-AF65-F5344CB8AC3E}">
        <p14:creationId xmlns:p14="http://schemas.microsoft.com/office/powerpoint/2010/main" val="366950686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259632" y="908720"/>
            <a:ext cx="7543800" cy="1260376"/>
          </a:xfrm>
        </p:spPr>
        <p:txBody>
          <a:bodyPr anchor="t">
            <a:noAutofit/>
          </a:bodyPr>
          <a:lstStyle/>
          <a:p>
            <a:pPr lvl="0"/>
            <a:r>
              <a:rPr lang="es-ES_tradnl" sz="3400" b="1" dirty="0">
                <a:solidFill>
                  <a:srgbClr val="008000"/>
                </a:solidFill>
                <a:latin typeface="Times"/>
                <a:cs typeface="Times"/>
              </a:rPr>
              <a:t>b</a:t>
            </a:r>
            <a:r>
              <a:rPr lang="es-ES_tradnl" sz="3400" b="1" dirty="0" smtClean="0">
                <a:solidFill>
                  <a:srgbClr val="008000"/>
                </a:solidFill>
                <a:latin typeface="Times"/>
                <a:cs typeface="Times"/>
              </a:rPr>
              <a:t>) </a:t>
            </a:r>
            <a:r>
              <a:rPr lang="es-ES_tradnl" sz="3400" b="1" dirty="0" smtClean="0">
                <a:solidFill>
                  <a:schemeClr val="tx1"/>
                </a:solidFill>
                <a:latin typeface="Times"/>
                <a:cs typeface="Times"/>
              </a:rPr>
              <a:t>PERO AL QUE </a:t>
            </a:r>
            <a:r>
              <a:rPr lang="es-ES_tradnl" sz="3400" b="1" dirty="0">
                <a:solidFill>
                  <a:schemeClr val="tx1"/>
                </a:solidFill>
                <a:latin typeface="Times"/>
                <a:cs typeface="Times"/>
              </a:rPr>
              <a:t>NO </a:t>
            </a:r>
            <a:r>
              <a:rPr lang="es-ES_tradnl" sz="3400" b="1" dirty="0" smtClean="0">
                <a:solidFill>
                  <a:schemeClr val="tx1"/>
                </a:solidFill>
                <a:latin typeface="Times"/>
                <a:cs typeface="Times"/>
              </a:rPr>
              <a:t>CUIDE, </a:t>
            </a:r>
            <a:br>
              <a:rPr lang="es-ES_tradnl" sz="3400" b="1" dirty="0" smtClean="0">
                <a:solidFill>
                  <a:schemeClr val="tx1"/>
                </a:solidFill>
                <a:latin typeface="Times"/>
                <a:cs typeface="Times"/>
              </a:rPr>
            </a:br>
            <a:r>
              <a:rPr lang="es-ES_tradnl" sz="3400" b="1" dirty="0">
                <a:solidFill>
                  <a:schemeClr val="tx1"/>
                </a:solidFill>
                <a:latin typeface="Times"/>
                <a:cs typeface="Times"/>
              </a:rPr>
              <a:t> </a:t>
            </a:r>
            <a:r>
              <a:rPr lang="es-ES_tradnl" sz="3400" b="1" dirty="0" smtClean="0">
                <a:solidFill>
                  <a:schemeClr val="tx1"/>
                </a:solidFill>
                <a:latin typeface="Times"/>
                <a:cs typeface="Times"/>
              </a:rPr>
              <a:t>   SE </a:t>
            </a:r>
            <a:r>
              <a:rPr lang="es-ES_tradnl" sz="3400" b="1" dirty="0">
                <a:solidFill>
                  <a:schemeClr val="tx1"/>
                </a:solidFill>
                <a:latin typeface="Times"/>
                <a:cs typeface="Times"/>
              </a:rPr>
              <a:t>LE QUITARA TODO</a:t>
            </a:r>
            <a:br>
              <a:rPr lang="es-ES_tradnl" sz="3400" b="1" dirty="0">
                <a:solidFill>
                  <a:schemeClr val="tx1"/>
                </a:solidFill>
                <a:latin typeface="Times"/>
                <a:cs typeface="Times"/>
              </a:rPr>
            </a:br>
            <a:endParaRPr lang="es-ES_tradnl" sz="3400" b="1" dirty="0">
              <a:solidFill>
                <a:schemeClr val="tx1"/>
              </a:solidFill>
              <a:latin typeface="Times"/>
              <a:cs typeface="Times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259632" y="2265040"/>
            <a:ext cx="7344816" cy="3972272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</a:pPr>
            <a:r>
              <a:rPr lang="es-ES_tradnl" sz="3400" b="1" dirty="0">
                <a:solidFill>
                  <a:srgbClr val="000000"/>
                </a:solidFill>
                <a:latin typeface="Times"/>
                <a:cs typeface="Times"/>
              </a:rPr>
              <a:t>MATEO 25:28-30</a:t>
            </a:r>
          </a:p>
          <a:p>
            <a:pPr>
              <a:lnSpc>
                <a:spcPct val="90000"/>
              </a:lnSpc>
            </a:pPr>
            <a:r>
              <a:rPr lang="es-ES_tradnl" sz="3400" i="1" dirty="0">
                <a:solidFill>
                  <a:srgbClr val="000000"/>
                </a:solidFill>
                <a:latin typeface="Times"/>
                <a:cs typeface="Times"/>
              </a:rPr>
              <a:t>Quitadle, pues, el talento, y dadlo al que tiene diez talentos.</a:t>
            </a:r>
            <a:r>
              <a:rPr lang="es-ES_tradnl" sz="3400" i="1" dirty="0" smtClean="0">
                <a:solidFill>
                  <a:srgbClr val="000000"/>
                </a:solidFill>
                <a:latin typeface="Times"/>
                <a:cs typeface="Times"/>
              </a:rPr>
              <a:t> </a:t>
            </a:r>
            <a:r>
              <a:rPr lang="es-ES_tradnl" sz="3400" b="1" i="1" dirty="0" smtClean="0">
                <a:solidFill>
                  <a:srgbClr val="000000"/>
                </a:solidFill>
                <a:latin typeface="Times"/>
                <a:cs typeface="Times"/>
              </a:rPr>
              <a:t>Porque </a:t>
            </a:r>
            <a:r>
              <a:rPr lang="es-ES_tradnl" sz="3400" b="1" i="1" dirty="0">
                <a:solidFill>
                  <a:srgbClr val="000000"/>
                </a:solidFill>
                <a:latin typeface="Times"/>
                <a:cs typeface="Times"/>
              </a:rPr>
              <a:t>al que tiene, le será dado, y tendrá más; y al que no tiene, aun lo que tiene le será quitado</a:t>
            </a:r>
            <a:r>
              <a:rPr lang="es-ES_tradnl" sz="3400" i="1" dirty="0">
                <a:solidFill>
                  <a:srgbClr val="000000"/>
                </a:solidFill>
                <a:latin typeface="Times"/>
                <a:cs typeface="Times"/>
              </a:rPr>
              <a:t>. Y al siervo inútil echadle en las tinieblas </a:t>
            </a:r>
            <a:r>
              <a:rPr lang="es-ES_tradnl" sz="3400" i="1" dirty="0" smtClean="0">
                <a:solidFill>
                  <a:srgbClr val="000000"/>
                </a:solidFill>
                <a:latin typeface="Times"/>
                <a:cs typeface="Times"/>
              </a:rPr>
              <a:t>	de </a:t>
            </a:r>
            <a:r>
              <a:rPr lang="es-ES_tradnl" sz="3400" i="1" dirty="0">
                <a:solidFill>
                  <a:srgbClr val="000000"/>
                </a:solidFill>
                <a:latin typeface="Times"/>
                <a:cs typeface="Times"/>
              </a:rPr>
              <a:t>afuera; allí será el lloro y el </a:t>
            </a:r>
            <a:r>
              <a:rPr lang="es-ES_tradnl" sz="3400" i="1" dirty="0" smtClean="0">
                <a:solidFill>
                  <a:srgbClr val="000000"/>
                </a:solidFill>
                <a:latin typeface="Times"/>
                <a:cs typeface="Times"/>
              </a:rPr>
              <a:t>	  crujir </a:t>
            </a:r>
            <a:r>
              <a:rPr lang="es-ES_tradnl" sz="3400" i="1" dirty="0">
                <a:solidFill>
                  <a:srgbClr val="000000"/>
                </a:solidFill>
                <a:latin typeface="Times"/>
                <a:cs typeface="Times"/>
              </a:rPr>
              <a:t>de dientes</a:t>
            </a:r>
            <a:r>
              <a:rPr lang="es-ES_tradnl" sz="3400" i="1" dirty="0" smtClean="0">
                <a:solidFill>
                  <a:srgbClr val="000000"/>
                </a:solidFill>
                <a:latin typeface="Times"/>
                <a:cs typeface="Times"/>
              </a:rPr>
              <a:t>.</a:t>
            </a:r>
            <a:endParaRPr lang="es-ES_tradnl" sz="3400" i="1" dirty="0">
              <a:solidFill>
                <a:srgbClr val="000000"/>
              </a:solidFill>
              <a:latin typeface="Times"/>
              <a:cs typeface="Times"/>
            </a:endParaRPr>
          </a:p>
        </p:txBody>
      </p:sp>
      <p:sp>
        <p:nvSpPr>
          <p:cNvPr id="4" name="Subtítulo 2"/>
          <p:cNvSpPr txBox="1">
            <a:spLocks/>
          </p:cNvSpPr>
          <p:nvPr/>
        </p:nvSpPr>
        <p:spPr>
          <a:xfrm>
            <a:off x="457200" y="2057400"/>
            <a:ext cx="8610600" cy="4648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endParaRPr kumimoji="0" lang="es-ES_tradnl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988640" y="1065708"/>
            <a:ext cx="7543800" cy="779116"/>
          </a:xfrm>
        </p:spPr>
        <p:txBody>
          <a:bodyPr anchor="t"/>
          <a:lstStyle/>
          <a:p>
            <a:pPr algn="ctr"/>
            <a:r>
              <a:rPr lang="es-ES_tradnl" b="1" dirty="0" smtClean="0">
                <a:solidFill>
                  <a:srgbClr val="FF0000"/>
                </a:solidFill>
                <a:latin typeface="Times"/>
                <a:cs typeface="Times"/>
              </a:rPr>
              <a:t>CONCLUSIÓN </a:t>
            </a:r>
            <a:endParaRPr lang="es-ES_tradnl" b="1" dirty="0">
              <a:solidFill>
                <a:srgbClr val="FF0000"/>
              </a:solidFill>
              <a:latin typeface="Times"/>
              <a:cs typeface="Times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988640" y="2151112"/>
            <a:ext cx="7543800" cy="3726160"/>
          </a:xfrm>
        </p:spPr>
        <p:txBody>
          <a:bodyPr>
            <a:normAutofit fontScale="92500" lnSpcReduction="10000"/>
          </a:bodyPr>
          <a:lstStyle/>
          <a:p>
            <a:pPr algn="ctr"/>
            <a:r>
              <a:rPr lang="es-ES_tradnl" sz="4000" dirty="0" smtClean="0">
                <a:solidFill>
                  <a:srgbClr val="000000"/>
                </a:solidFill>
                <a:latin typeface="Times"/>
                <a:cs typeface="Times"/>
              </a:rPr>
              <a:t>VELE Y CUIDE DE ADMINISTRAR </a:t>
            </a:r>
          </a:p>
          <a:p>
            <a:pPr algn="ctr"/>
            <a:r>
              <a:rPr lang="es-ES_tradnl" sz="4000" dirty="0" smtClean="0">
                <a:solidFill>
                  <a:srgbClr val="000000"/>
                </a:solidFill>
                <a:latin typeface="Times"/>
                <a:cs typeface="Times"/>
              </a:rPr>
              <a:t>CORRECTAMENTE </a:t>
            </a:r>
          </a:p>
          <a:p>
            <a:pPr algn="ctr"/>
            <a:r>
              <a:rPr lang="es-ES_tradnl" sz="4000" dirty="0" smtClean="0">
                <a:solidFill>
                  <a:srgbClr val="000000"/>
                </a:solidFill>
                <a:latin typeface="Times"/>
                <a:cs typeface="Times"/>
              </a:rPr>
              <a:t>LO QUE DIOS LE A DADO</a:t>
            </a:r>
          </a:p>
          <a:p>
            <a:pPr algn="ctr"/>
            <a:r>
              <a:rPr lang="es-ES_tradnl" sz="4000" dirty="0" smtClean="0">
                <a:solidFill>
                  <a:srgbClr val="000000"/>
                </a:solidFill>
                <a:latin typeface="Times"/>
                <a:cs typeface="Times"/>
              </a:rPr>
              <a:t>PARA QUE CUANDO</a:t>
            </a:r>
          </a:p>
          <a:p>
            <a:pPr algn="ctr"/>
            <a:r>
              <a:rPr lang="es-ES_tradnl" sz="4000" dirty="0" smtClean="0">
                <a:solidFill>
                  <a:srgbClr val="000000"/>
                </a:solidFill>
                <a:latin typeface="Times"/>
                <a:cs typeface="Times"/>
              </a:rPr>
              <a:t>SU SEÑOR VENGA</a:t>
            </a:r>
          </a:p>
          <a:p>
            <a:pPr algn="ctr"/>
            <a:r>
              <a:rPr lang="es-ES_tradnl" sz="4000" dirty="0" smtClean="0">
                <a:solidFill>
                  <a:srgbClr val="000000"/>
                </a:solidFill>
                <a:latin typeface="Times"/>
                <a:cs typeface="Times"/>
              </a:rPr>
              <a:t>LE HALLE HACIENDO ASÍ. </a:t>
            </a:r>
            <a:endParaRPr lang="es-ES_tradnl" sz="4000" dirty="0">
              <a:solidFill>
                <a:srgbClr val="000000"/>
              </a:solidFill>
              <a:latin typeface="Times"/>
              <a:cs typeface="Times"/>
            </a:endParaRPr>
          </a:p>
        </p:txBody>
      </p:sp>
      <p:sp>
        <p:nvSpPr>
          <p:cNvPr id="4" name="Subtítulo 2"/>
          <p:cNvSpPr txBox="1">
            <a:spLocks/>
          </p:cNvSpPr>
          <p:nvPr/>
        </p:nvSpPr>
        <p:spPr>
          <a:xfrm>
            <a:off x="457200" y="2057400"/>
            <a:ext cx="8610600" cy="4648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endParaRPr kumimoji="0" lang="es-ES_tradnl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043608" y="1412776"/>
            <a:ext cx="7696200" cy="866056"/>
          </a:xfrm>
        </p:spPr>
        <p:txBody>
          <a:bodyPr anchor="t"/>
          <a:lstStyle/>
          <a:p>
            <a:pPr algn="ctr"/>
            <a:r>
              <a:rPr lang="es-ES_tradnl" b="1" dirty="0" smtClean="0">
                <a:solidFill>
                  <a:srgbClr val="FF0000"/>
                </a:solidFill>
                <a:latin typeface="Times"/>
                <a:cs typeface="Times"/>
              </a:rPr>
              <a:t>LUCAS 12:43</a:t>
            </a:r>
            <a:r>
              <a:rPr lang="es-ES_tradnl" dirty="0" smtClean="0">
                <a:solidFill>
                  <a:srgbClr val="FF0000"/>
                </a:solidFill>
                <a:latin typeface="Times"/>
                <a:cs typeface="Times"/>
              </a:rPr>
              <a:t> </a:t>
            </a:r>
            <a:endParaRPr lang="es-ES_tradnl" dirty="0">
              <a:solidFill>
                <a:srgbClr val="FF0000"/>
              </a:solidFill>
              <a:latin typeface="Times"/>
              <a:cs typeface="Times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043608" y="2348880"/>
            <a:ext cx="7696200" cy="2448272"/>
          </a:xfrm>
        </p:spPr>
        <p:txBody>
          <a:bodyPr>
            <a:normAutofit/>
          </a:bodyPr>
          <a:lstStyle/>
          <a:p>
            <a:pPr algn="ctr"/>
            <a:r>
              <a:rPr lang="es-ES_tradnl" sz="5000" i="1" dirty="0" smtClean="0">
                <a:solidFill>
                  <a:srgbClr val="000000"/>
                </a:solidFill>
                <a:latin typeface="Times"/>
                <a:cs typeface="Times"/>
              </a:rPr>
              <a:t>Bienaventurado </a:t>
            </a:r>
            <a:r>
              <a:rPr lang="es-ES_tradnl" sz="5000" i="1" dirty="0">
                <a:solidFill>
                  <a:srgbClr val="000000"/>
                </a:solidFill>
                <a:latin typeface="Times"/>
                <a:cs typeface="Times"/>
              </a:rPr>
              <a:t>aquel siervo al cual, cuando su señor venga, </a:t>
            </a:r>
            <a:r>
              <a:rPr lang="es-ES_tradnl" sz="5000" b="1" i="1" dirty="0">
                <a:solidFill>
                  <a:srgbClr val="000000"/>
                </a:solidFill>
                <a:latin typeface="Times"/>
                <a:cs typeface="Times"/>
              </a:rPr>
              <a:t>le halle haciendo así</a:t>
            </a:r>
            <a:r>
              <a:rPr lang="es-ES_tradnl" sz="5000" b="1" i="1" dirty="0" smtClean="0">
                <a:solidFill>
                  <a:srgbClr val="000000"/>
                </a:solidFill>
                <a:latin typeface="Times"/>
                <a:cs typeface="Times"/>
              </a:rPr>
              <a:t>.</a:t>
            </a:r>
            <a:endParaRPr lang="es-ES_tradnl" sz="5000" b="1" i="1" dirty="0">
              <a:solidFill>
                <a:srgbClr val="000000"/>
              </a:solidFill>
              <a:latin typeface="Times"/>
              <a:cs typeface="Times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043608" y="872480"/>
            <a:ext cx="7696200" cy="828328"/>
          </a:xfrm>
        </p:spPr>
        <p:txBody>
          <a:bodyPr anchor="t">
            <a:normAutofit/>
          </a:bodyPr>
          <a:lstStyle/>
          <a:p>
            <a:r>
              <a:rPr lang="es-ES_tradnl" sz="3600" b="1" dirty="0">
                <a:solidFill>
                  <a:schemeClr val="tx1"/>
                </a:solidFill>
                <a:latin typeface="Times"/>
                <a:cs typeface="Times"/>
              </a:rPr>
              <a:t>SIGNIFICADO DE MAYORDOMO 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971600" y="1628800"/>
            <a:ext cx="7696200" cy="2592288"/>
          </a:xfrm>
        </p:spPr>
        <p:txBody>
          <a:bodyPr>
            <a:normAutofit/>
          </a:bodyPr>
          <a:lstStyle/>
          <a:p>
            <a:pPr marL="484632" indent="-457200">
              <a:lnSpc>
                <a:spcPct val="90000"/>
              </a:lnSpc>
              <a:buClr>
                <a:srgbClr val="008000"/>
              </a:buClr>
              <a:buFont typeface="Wingdings" charset="2"/>
              <a:buChar char="ü"/>
            </a:pPr>
            <a:r>
              <a:rPr lang="es-ES_tradnl" sz="3000" dirty="0">
                <a:solidFill>
                  <a:srgbClr val="000000"/>
                </a:solidFill>
                <a:latin typeface="Times"/>
                <a:cs typeface="Times"/>
              </a:rPr>
              <a:t>Sirviente principal de una casa, encargado de la economía y de la organización del servicio.</a:t>
            </a:r>
          </a:p>
          <a:p>
            <a:pPr marL="484632" indent="-457200">
              <a:lnSpc>
                <a:spcPct val="90000"/>
              </a:lnSpc>
              <a:buClr>
                <a:srgbClr val="008000"/>
              </a:buClr>
              <a:buFont typeface="Wingdings" charset="2"/>
              <a:buChar char="ü"/>
            </a:pPr>
            <a:r>
              <a:rPr lang="es-ES_tradnl" sz="3000" dirty="0">
                <a:solidFill>
                  <a:srgbClr val="000000"/>
                </a:solidFill>
                <a:latin typeface="Times"/>
                <a:cs typeface="Times"/>
              </a:rPr>
              <a:t>Administrador de la casa y las finanzas de un rey en la Edad Media.</a:t>
            </a:r>
          </a:p>
          <a:p>
            <a:pPr marL="484632" indent="-457200">
              <a:lnSpc>
                <a:spcPct val="90000"/>
              </a:lnSpc>
              <a:buClr>
                <a:srgbClr val="008000"/>
              </a:buClr>
              <a:buFont typeface="Wingdings" charset="2"/>
              <a:buChar char="ü"/>
            </a:pPr>
            <a:r>
              <a:rPr lang="es-ES_tradnl" sz="3000" dirty="0">
                <a:solidFill>
                  <a:srgbClr val="000000"/>
                </a:solidFill>
                <a:latin typeface="Times"/>
                <a:cs typeface="Times"/>
              </a:rPr>
              <a:t>Criado </a:t>
            </a:r>
            <a:r>
              <a:rPr lang="es-ES_tradnl" sz="3000" dirty="0" smtClean="0">
                <a:solidFill>
                  <a:srgbClr val="000000"/>
                </a:solidFill>
                <a:latin typeface="Times"/>
                <a:cs typeface="Times"/>
              </a:rPr>
              <a:t>principal</a:t>
            </a:r>
            <a:r>
              <a:rPr lang="es-ES_tradnl" sz="3000" dirty="0">
                <a:solidFill>
                  <a:srgbClr val="000000"/>
                </a:solidFill>
                <a:latin typeface="Times"/>
                <a:cs typeface="Times"/>
              </a:rPr>
              <a:t>.</a:t>
            </a:r>
            <a:endParaRPr lang="es-ES_tradnl" sz="3000" dirty="0" smtClean="0">
              <a:solidFill>
                <a:srgbClr val="000000"/>
              </a:solidFill>
              <a:latin typeface="Times"/>
              <a:cs typeface="Times"/>
            </a:endParaRPr>
          </a:p>
        </p:txBody>
      </p:sp>
      <p:sp>
        <p:nvSpPr>
          <p:cNvPr id="4" name="Subtítulo 2"/>
          <p:cNvSpPr txBox="1">
            <a:spLocks/>
          </p:cNvSpPr>
          <p:nvPr/>
        </p:nvSpPr>
        <p:spPr>
          <a:xfrm>
            <a:off x="1219200" y="2057400"/>
            <a:ext cx="7848600" cy="4648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endParaRPr kumimoji="0" lang="es-ES_tradnl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5" name="Imagen 4" descr="Jesus-parabola-administrador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56298" y="3789040"/>
            <a:ext cx="3260118" cy="237626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971600" y="1628800"/>
            <a:ext cx="7696200" cy="2736304"/>
          </a:xfrm>
        </p:spPr>
        <p:txBody>
          <a:bodyPr>
            <a:normAutofit/>
          </a:bodyPr>
          <a:lstStyle/>
          <a:p>
            <a:pPr marL="484632" indent="-457200">
              <a:buClr>
                <a:srgbClr val="008000"/>
              </a:buClr>
              <a:buFont typeface="Wingdings" charset="2"/>
              <a:buChar char="ü"/>
            </a:pPr>
            <a:r>
              <a:rPr lang="es-ES_tradnl" sz="3000" dirty="0" smtClean="0">
                <a:solidFill>
                  <a:srgbClr val="000000"/>
                </a:solidFill>
                <a:latin typeface="Times"/>
                <a:cs typeface="Times"/>
              </a:rPr>
              <a:t>Encargado </a:t>
            </a:r>
            <a:r>
              <a:rPr lang="es-ES_tradnl" sz="3000" dirty="0">
                <a:solidFill>
                  <a:srgbClr val="000000"/>
                </a:solidFill>
                <a:latin typeface="Times"/>
                <a:cs typeface="Times"/>
              </a:rPr>
              <a:t>del gobierno</a:t>
            </a:r>
            <a:r>
              <a:rPr lang="es-ES_tradnl" sz="3000" dirty="0" smtClean="0">
                <a:solidFill>
                  <a:srgbClr val="000000"/>
                </a:solidFill>
                <a:latin typeface="Times"/>
                <a:cs typeface="Times"/>
              </a:rPr>
              <a:t> económico </a:t>
            </a:r>
            <a:r>
              <a:rPr lang="es-ES_tradnl" sz="3000" dirty="0">
                <a:solidFill>
                  <a:srgbClr val="000000"/>
                </a:solidFill>
                <a:latin typeface="Times"/>
                <a:cs typeface="Times"/>
              </a:rPr>
              <a:t>de una casa</a:t>
            </a:r>
            <a:r>
              <a:rPr lang="es-ES_tradnl" sz="3000" dirty="0" smtClean="0">
                <a:solidFill>
                  <a:srgbClr val="000000"/>
                </a:solidFill>
                <a:latin typeface="Times"/>
                <a:cs typeface="Times"/>
              </a:rPr>
              <a:t> o hacienda</a:t>
            </a:r>
            <a:r>
              <a:rPr lang="es-ES_tradnl" sz="3000" dirty="0">
                <a:solidFill>
                  <a:srgbClr val="000000"/>
                </a:solidFill>
                <a:latin typeface="Times"/>
                <a:cs typeface="Times"/>
              </a:rPr>
              <a:t>.</a:t>
            </a:r>
          </a:p>
          <a:p>
            <a:pPr marL="484632" indent="-457200">
              <a:buClr>
                <a:srgbClr val="008000"/>
              </a:buClr>
              <a:buFont typeface="Wingdings" charset="2"/>
              <a:buChar char="ü"/>
            </a:pPr>
            <a:r>
              <a:rPr lang="es-ES_tradnl" sz="3000" dirty="0" err="1">
                <a:solidFill>
                  <a:srgbClr val="000000"/>
                </a:solidFill>
                <a:latin typeface="Times"/>
                <a:cs typeface="Times"/>
              </a:rPr>
              <a:t>oikonomon</a:t>
            </a:r>
            <a:r>
              <a:rPr lang="es-ES_tradnl" sz="3000" dirty="0">
                <a:solidFill>
                  <a:srgbClr val="000000"/>
                </a:solidFill>
                <a:latin typeface="Times"/>
                <a:cs typeface="Times"/>
              </a:rPr>
              <a:t> </a:t>
            </a:r>
            <a:r>
              <a:rPr lang="es-ES_tradnl" sz="3000" i="1" dirty="0">
                <a:solidFill>
                  <a:srgbClr val="000000"/>
                </a:solidFill>
                <a:latin typeface="Times"/>
                <a:cs typeface="Times"/>
              </a:rPr>
              <a:t>(</a:t>
            </a:r>
            <a:r>
              <a:rPr lang="es-ES_tradnl" sz="3000" i="1" dirty="0" err="1">
                <a:solidFill>
                  <a:srgbClr val="000000"/>
                </a:solidFill>
                <a:latin typeface="Times"/>
                <a:cs typeface="Times"/>
              </a:rPr>
              <a:t>oikónomon</a:t>
            </a:r>
            <a:r>
              <a:rPr lang="es-ES_tradnl" sz="3000" i="1" dirty="0" smtClean="0">
                <a:solidFill>
                  <a:srgbClr val="000000"/>
                </a:solidFill>
                <a:latin typeface="Times"/>
                <a:cs typeface="Times"/>
              </a:rPr>
              <a:t>)</a:t>
            </a:r>
          </a:p>
          <a:p>
            <a:pPr>
              <a:buClr>
                <a:srgbClr val="008000"/>
              </a:buClr>
            </a:pPr>
            <a:r>
              <a:rPr lang="es-ES_tradnl" sz="3000" i="1" dirty="0" smtClean="0">
                <a:solidFill>
                  <a:srgbClr val="000000"/>
                </a:solidFill>
                <a:latin typeface="Times"/>
                <a:cs typeface="Times"/>
              </a:rPr>
              <a:t>       </a:t>
            </a:r>
            <a:r>
              <a:rPr lang="es-ES_tradnl" sz="3000" dirty="0" smtClean="0">
                <a:solidFill>
                  <a:srgbClr val="000000"/>
                </a:solidFill>
                <a:latin typeface="Times"/>
                <a:cs typeface="Times"/>
              </a:rPr>
              <a:t>que </a:t>
            </a:r>
            <a:r>
              <a:rPr lang="es-ES_tradnl" sz="3000" dirty="0">
                <a:solidFill>
                  <a:srgbClr val="000000"/>
                </a:solidFill>
                <a:latin typeface="Times"/>
                <a:cs typeface="Times"/>
              </a:rPr>
              <a:t>significa </a:t>
            </a:r>
            <a:r>
              <a:rPr lang="es-ES_tradnl" sz="3000" dirty="0" smtClean="0">
                <a:solidFill>
                  <a:srgbClr val="000000"/>
                </a:solidFill>
                <a:latin typeface="Times"/>
                <a:cs typeface="Times"/>
              </a:rPr>
              <a:t>también: </a:t>
            </a:r>
          </a:p>
          <a:p>
            <a:pPr>
              <a:buClr>
                <a:srgbClr val="008000"/>
              </a:buClr>
            </a:pPr>
            <a:r>
              <a:rPr lang="es-ES_tradnl" sz="3000" dirty="0">
                <a:solidFill>
                  <a:srgbClr val="000000"/>
                </a:solidFill>
                <a:latin typeface="Times"/>
                <a:cs typeface="Times"/>
              </a:rPr>
              <a:t> </a:t>
            </a:r>
            <a:r>
              <a:rPr lang="es-ES_tradnl" sz="3000" dirty="0" smtClean="0">
                <a:solidFill>
                  <a:srgbClr val="000000"/>
                </a:solidFill>
                <a:latin typeface="Times"/>
                <a:cs typeface="Times"/>
              </a:rPr>
              <a:t>       “</a:t>
            </a:r>
            <a:r>
              <a:rPr lang="es-ES_tradnl" sz="3000" dirty="0">
                <a:solidFill>
                  <a:srgbClr val="000000"/>
                </a:solidFill>
                <a:latin typeface="Times"/>
                <a:cs typeface="Times"/>
              </a:rPr>
              <a:t>administrador, tesorero”.</a:t>
            </a:r>
          </a:p>
          <a:p>
            <a:endParaRPr lang="es-ES_tradnl" sz="3000" dirty="0">
              <a:solidFill>
                <a:srgbClr val="000000"/>
              </a:solidFill>
            </a:endParaRPr>
          </a:p>
        </p:txBody>
      </p:sp>
      <p:sp>
        <p:nvSpPr>
          <p:cNvPr id="4" name="Subtítulo 2"/>
          <p:cNvSpPr txBox="1">
            <a:spLocks/>
          </p:cNvSpPr>
          <p:nvPr/>
        </p:nvSpPr>
        <p:spPr>
          <a:xfrm>
            <a:off x="1219200" y="2057400"/>
            <a:ext cx="7848600" cy="4648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endParaRPr kumimoji="0" lang="es-ES_tradnl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Título 1"/>
          <p:cNvSpPr>
            <a:spLocks noGrp="1"/>
          </p:cNvSpPr>
          <p:nvPr>
            <p:ph type="ctrTitle"/>
          </p:nvPr>
        </p:nvSpPr>
        <p:spPr>
          <a:xfrm>
            <a:off x="1043608" y="872480"/>
            <a:ext cx="7696200" cy="828328"/>
          </a:xfrm>
        </p:spPr>
        <p:txBody>
          <a:bodyPr anchor="t">
            <a:normAutofit/>
          </a:bodyPr>
          <a:lstStyle/>
          <a:p>
            <a:r>
              <a:rPr lang="es-ES_tradnl" sz="3600" b="1" dirty="0">
                <a:solidFill>
                  <a:schemeClr val="tx1"/>
                </a:solidFill>
                <a:latin typeface="Times"/>
                <a:cs typeface="Times"/>
              </a:rPr>
              <a:t>SIGNIFICADO DE MAYORDOMO </a:t>
            </a:r>
          </a:p>
        </p:txBody>
      </p:sp>
    </p:spTree>
    <p:extLst>
      <p:ext uri="{BB962C8B-B14F-4D97-AF65-F5344CB8AC3E}">
        <p14:creationId xmlns:p14="http://schemas.microsoft.com/office/powerpoint/2010/main" val="1290548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971600" y="1844824"/>
            <a:ext cx="7543800" cy="3486249"/>
          </a:xfrm>
        </p:spPr>
        <p:txBody>
          <a:bodyPr anchor="t">
            <a:normAutofit/>
          </a:bodyPr>
          <a:lstStyle/>
          <a:p>
            <a:pPr algn="ctr"/>
            <a:r>
              <a:rPr lang="es-ES_tradnl" sz="5000" b="1" dirty="0" smtClean="0">
                <a:solidFill>
                  <a:schemeClr val="tx1"/>
                </a:solidFill>
                <a:latin typeface="Times"/>
                <a:cs typeface="Times"/>
              </a:rPr>
              <a:t>1. NOSOTROS </a:t>
            </a:r>
            <a:r>
              <a:rPr lang="es-ES_tradnl" sz="5000" b="1" dirty="0">
                <a:solidFill>
                  <a:schemeClr val="tx1"/>
                </a:solidFill>
                <a:latin typeface="Times"/>
                <a:cs typeface="Times"/>
              </a:rPr>
              <a:t>SOMOS MAYORDOMOS </a:t>
            </a:r>
            <a:r>
              <a:rPr lang="es-ES_tradnl" sz="5000" b="1" dirty="0" smtClean="0">
                <a:solidFill>
                  <a:schemeClr val="tx1"/>
                </a:solidFill>
                <a:latin typeface="Times"/>
                <a:cs typeface="Times"/>
              </a:rPr>
              <a:t/>
            </a:r>
            <a:br>
              <a:rPr lang="es-ES_tradnl" sz="5000" b="1" dirty="0" smtClean="0">
                <a:solidFill>
                  <a:schemeClr val="tx1"/>
                </a:solidFill>
                <a:latin typeface="Times"/>
                <a:cs typeface="Times"/>
              </a:rPr>
            </a:br>
            <a:r>
              <a:rPr lang="es-ES_tradnl" sz="5000" b="1" dirty="0" smtClean="0">
                <a:solidFill>
                  <a:schemeClr val="tx1"/>
                </a:solidFill>
                <a:latin typeface="Times"/>
                <a:cs typeface="Times"/>
              </a:rPr>
              <a:t>DEL </a:t>
            </a:r>
            <a:br>
              <a:rPr lang="es-ES_tradnl" sz="5000" b="1" dirty="0" smtClean="0">
                <a:solidFill>
                  <a:schemeClr val="tx1"/>
                </a:solidFill>
                <a:latin typeface="Times"/>
                <a:cs typeface="Times"/>
              </a:rPr>
            </a:br>
            <a:r>
              <a:rPr lang="es-ES_tradnl" sz="5000" b="1" dirty="0" smtClean="0">
                <a:solidFill>
                  <a:schemeClr val="tx1"/>
                </a:solidFill>
                <a:latin typeface="Times"/>
                <a:cs typeface="Times"/>
              </a:rPr>
              <a:t>SEÑOR </a:t>
            </a:r>
            <a:r>
              <a:rPr lang="es-ES_tradnl" sz="5000" b="1" dirty="0">
                <a:solidFill>
                  <a:schemeClr val="tx1"/>
                </a:solidFill>
                <a:latin typeface="Times"/>
                <a:cs typeface="Times"/>
              </a:rPr>
              <a:t>JESUCRISTO</a:t>
            </a:r>
            <a:r>
              <a:rPr lang="es-ES_tradnl" sz="5000" b="1" dirty="0" smtClean="0">
                <a:solidFill>
                  <a:schemeClr val="tx1"/>
                </a:solidFill>
                <a:latin typeface="Times"/>
                <a:cs typeface="Times"/>
              </a:rPr>
              <a:t> </a:t>
            </a:r>
            <a:endParaRPr lang="es-ES_tradnl" sz="5000" b="1" dirty="0">
              <a:solidFill>
                <a:schemeClr val="tx1"/>
              </a:solidFill>
              <a:latin typeface="Times"/>
              <a:cs typeface="Times"/>
            </a:endParaRPr>
          </a:p>
        </p:txBody>
      </p:sp>
      <p:sp>
        <p:nvSpPr>
          <p:cNvPr id="4" name="Subtítulo 2"/>
          <p:cNvSpPr txBox="1">
            <a:spLocks/>
          </p:cNvSpPr>
          <p:nvPr/>
        </p:nvSpPr>
        <p:spPr>
          <a:xfrm>
            <a:off x="457200" y="2057400"/>
            <a:ext cx="8610600" cy="4648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endParaRPr kumimoji="0" lang="es-ES_tradnl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15616" y="1124744"/>
            <a:ext cx="7543800" cy="3171800"/>
          </a:xfrm>
        </p:spPr>
        <p:txBody>
          <a:bodyPr>
            <a:noAutofit/>
          </a:bodyPr>
          <a:lstStyle/>
          <a:p>
            <a:r>
              <a:rPr lang="es-ES_tradnl" sz="3200" b="1" dirty="0" smtClean="0">
                <a:solidFill>
                  <a:srgbClr val="000000"/>
                </a:solidFill>
                <a:latin typeface="Times"/>
                <a:cs typeface="Times"/>
              </a:rPr>
              <a:t>LUCAS 12</a:t>
            </a:r>
            <a:r>
              <a:rPr lang="es-ES_tradnl" sz="3200" b="1" dirty="0">
                <a:solidFill>
                  <a:srgbClr val="000000"/>
                </a:solidFill>
                <a:latin typeface="Times"/>
                <a:cs typeface="Times"/>
              </a:rPr>
              <a:t>:42</a:t>
            </a:r>
            <a:r>
              <a:rPr lang="es-ES_tradnl" sz="3200" dirty="0">
                <a:solidFill>
                  <a:srgbClr val="000000"/>
                </a:solidFill>
                <a:latin typeface="Times"/>
                <a:cs typeface="Times"/>
              </a:rPr>
              <a:t> </a:t>
            </a:r>
          </a:p>
          <a:p>
            <a:r>
              <a:rPr lang="es-ES_tradnl" sz="3200" i="1" dirty="0" smtClean="0">
                <a:solidFill>
                  <a:srgbClr val="000000"/>
                </a:solidFill>
                <a:latin typeface="Times"/>
                <a:cs typeface="Times"/>
              </a:rPr>
              <a:t>Y </a:t>
            </a:r>
            <a:r>
              <a:rPr lang="es-ES_tradnl" sz="3200" i="1" dirty="0">
                <a:solidFill>
                  <a:srgbClr val="000000"/>
                </a:solidFill>
                <a:latin typeface="Times"/>
                <a:cs typeface="Times"/>
              </a:rPr>
              <a:t>dijo el Señor: ¿Quién es el mayordomo fiel y prudente al cual su señor pondrá sobre su casa, para que a tiempo les dé su ración? </a:t>
            </a:r>
          </a:p>
          <a:p>
            <a:r>
              <a:rPr lang="es-ES_tradnl" sz="3200" i="1" dirty="0" smtClean="0">
                <a:solidFill>
                  <a:srgbClr val="000000"/>
                </a:solidFill>
                <a:latin typeface="Times"/>
                <a:cs typeface="Times"/>
              </a:rPr>
              <a:t>Bienaventurado </a:t>
            </a:r>
            <a:r>
              <a:rPr lang="es-ES_tradnl" sz="3200" i="1" dirty="0">
                <a:solidFill>
                  <a:srgbClr val="000000"/>
                </a:solidFill>
                <a:latin typeface="Times"/>
                <a:cs typeface="Times"/>
              </a:rPr>
              <a:t>aquel siervo al cual, cuando su señor venga, le halle haciendo así. </a:t>
            </a:r>
          </a:p>
        </p:txBody>
      </p:sp>
      <p:sp>
        <p:nvSpPr>
          <p:cNvPr id="4" name="Subtítulo 2"/>
          <p:cNvSpPr txBox="1">
            <a:spLocks/>
          </p:cNvSpPr>
          <p:nvPr/>
        </p:nvSpPr>
        <p:spPr>
          <a:xfrm>
            <a:off x="457200" y="2057400"/>
            <a:ext cx="8610600" cy="4648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endParaRPr kumimoji="0" lang="es-ES_tradnl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10231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15616" y="950863"/>
            <a:ext cx="7543800" cy="749945"/>
          </a:xfrm>
        </p:spPr>
        <p:txBody>
          <a:bodyPr anchor="t">
            <a:noAutofit/>
          </a:bodyPr>
          <a:lstStyle/>
          <a:p>
            <a:r>
              <a:rPr lang="es-ES_tradnl" sz="3400" b="1" dirty="0">
                <a:solidFill>
                  <a:srgbClr val="000000"/>
                </a:solidFill>
                <a:latin typeface="Times"/>
                <a:cs typeface="Times"/>
              </a:rPr>
              <a:t>VERDADES DE UN </a:t>
            </a:r>
            <a:r>
              <a:rPr lang="es-ES_tradnl" sz="3400" b="1" dirty="0" smtClean="0">
                <a:solidFill>
                  <a:srgbClr val="000000"/>
                </a:solidFill>
                <a:latin typeface="Times"/>
                <a:cs typeface="Times"/>
              </a:rPr>
              <a:t>MAYORDOMO</a:t>
            </a:r>
            <a:endParaRPr lang="es-ES_tradnl" sz="3400" b="1" dirty="0">
              <a:solidFill>
                <a:srgbClr val="000000"/>
              </a:solidFill>
              <a:latin typeface="Times"/>
              <a:cs typeface="Times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87624" y="1727448"/>
            <a:ext cx="7543800" cy="2853680"/>
          </a:xfrm>
        </p:spPr>
        <p:txBody>
          <a:bodyPr>
            <a:normAutofit/>
          </a:bodyPr>
          <a:lstStyle/>
          <a:p>
            <a:pPr lvl="0"/>
            <a:r>
              <a:rPr lang="es-ES_tradnl" sz="3300" b="1" dirty="0" smtClean="0">
                <a:solidFill>
                  <a:srgbClr val="008000"/>
                </a:solidFill>
                <a:latin typeface="Times"/>
                <a:cs typeface="Times"/>
              </a:rPr>
              <a:t>a) </a:t>
            </a:r>
            <a:r>
              <a:rPr lang="es-ES_tradnl" sz="3300" b="1" dirty="0" smtClean="0">
                <a:solidFill>
                  <a:srgbClr val="000000"/>
                </a:solidFill>
                <a:latin typeface="Times"/>
                <a:cs typeface="Times"/>
              </a:rPr>
              <a:t>NO ES EL </a:t>
            </a:r>
            <a:r>
              <a:rPr lang="es-ES_tradnl" sz="3300" b="1" dirty="0">
                <a:solidFill>
                  <a:srgbClr val="000000"/>
                </a:solidFill>
                <a:latin typeface="Times"/>
                <a:cs typeface="Times"/>
              </a:rPr>
              <a:t>DUEÑO DE LAS COSAS</a:t>
            </a:r>
            <a:endParaRPr lang="es-ES_tradnl" sz="3300" b="1" dirty="0" smtClean="0">
              <a:solidFill>
                <a:srgbClr val="000000"/>
              </a:solidFill>
              <a:latin typeface="Times"/>
              <a:cs typeface="Times"/>
            </a:endParaRPr>
          </a:p>
          <a:p>
            <a:pPr marL="541782" indent="-514350"/>
            <a:r>
              <a:rPr lang="es-ES_tradnl" sz="3300" b="1" dirty="0" smtClean="0">
                <a:solidFill>
                  <a:srgbClr val="000000"/>
                </a:solidFill>
                <a:latin typeface="Times"/>
                <a:cs typeface="Times"/>
              </a:rPr>
              <a:t>    ISAIAS </a:t>
            </a:r>
            <a:r>
              <a:rPr lang="es-ES_tradnl" sz="3300" b="1" dirty="0">
                <a:solidFill>
                  <a:srgbClr val="000000"/>
                </a:solidFill>
                <a:latin typeface="Times"/>
                <a:cs typeface="Times"/>
              </a:rPr>
              <a:t>1:3</a:t>
            </a:r>
            <a:endParaRPr lang="es-ES_tradnl" sz="3300" b="1" dirty="0" smtClean="0">
              <a:solidFill>
                <a:srgbClr val="000000"/>
              </a:solidFill>
              <a:latin typeface="Times"/>
              <a:cs typeface="Times"/>
            </a:endParaRPr>
          </a:p>
          <a:p>
            <a:r>
              <a:rPr lang="es-ES_tradnl" sz="3300" i="1" dirty="0" smtClean="0">
                <a:solidFill>
                  <a:srgbClr val="000000"/>
                </a:solidFill>
                <a:latin typeface="Times"/>
                <a:cs typeface="Times"/>
              </a:rPr>
              <a:t>El </a:t>
            </a:r>
            <a:r>
              <a:rPr lang="es-ES_tradnl" sz="3300" i="1" dirty="0">
                <a:solidFill>
                  <a:srgbClr val="000000"/>
                </a:solidFill>
                <a:latin typeface="Times"/>
                <a:cs typeface="Times"/>
              </a:rPr>
              <a:t>buey conoce a su dueño, y el asno el pesebre de su señor; Israel no entiende, mi pueblo no tiene conocimiento</a:t>
            </a:r>
            <a:r>
              <a:rPr lang="es-ES_tradnl" sz="3300" i="1" dirty="0" smtClean="0">
                <a:solidFill>
                  <a:srgbClr val="000000"/>
                </a:solidFill>
                <a:latin typeface="Times"/>
                <a:cs typeface="Times"/>
              </a:rPr>
              <a:t>.</a:t>
            </a:r>
            <a:endParaRPr lang="es-ES_tradnl" sz="3300" dirty="0" smtClean="0">
              <a:solidFill>
                <a:srgbClr val="000000"/>
              </a:solidFill>
              <a:latin typeface="Times"/>
              <a:cs typeface="Times"/>
            </a:endParaRPr>
          </a:p>
          <a:p>
            <a:endParaRPr lang="es-ES_tradnl" sz="3300" dirty="0">
              <a:solidFill>
                <a:srgbClr val="000000"/>
              </a:solidFill>
            </a:endParaRPr>
          </a:p>
        </p:txBody>
      </p:sp>
      <p:pic>
        <p:nvPicPr>
          <p:cNvPr id="5" name="Imagen 4" descr="descarga.jpe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91754" y="4581128"/>
            <a:ext cx="3052654" cy="158417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 descr="jesuspesca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40152" y="1196752"/>
            <a:ext cx="2902228" cy="2060848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080120" y="1052736"/>
            <a:ext cx="7956376" cy="1517848"/>
          </a:xfrm>
        </p:spPr>
        <p:txBody>
          <a:bodyPr anchor="t">
            <a:noAutofit/>
          </a:bodyPr>
          <a:lstStyle/>
          <a:p>
            <a:pPr lvl="0"/>
            <a:r>
              <a:rPr lang="es-ES_tradnl" sz="3000" b="1" dirty="0" smtClean="0">
                <a:solidFill>
                  <a:srgbClr val="008000"/>
                </a:solidFill>
                <a:latin typeface="Times"/>
                <a:cs typeface="Times"/>
              </a:rPr>
              <a:t>b) </a:t>
            </a:r>
            <a:r>
              <a:rPr lang="es-ES_tradnl" sz="3000" b="1" dirty="0" smtClean="0">
                <a:solidFill>
                  <a:srgbClr val="000000"/>
                </a:solidFill>
                <a:latin typeface="Times"/>
                <a:cs typeface="Times"/>
              </a:rPr>
              <a:t>SE NOS DIERON PARA </a:t>
            </a:r>
            <a:r>
              <a:rPr lang="es-ES_tradnl" sz="3000" b="1" dirty="0">
                <a:solidFill>
                  <a:srgbClr val="000000"/>
                </a:solidFill>
                <a:latin typeface="Times"/>
                <a:cs typeface="Times"/>
              </a:rPr>
              <a:t/>
            </a:r>
            <a:br>
              <a:rPr lang="es-ES_tradnl" sz="3000" b="1" dirty="0">
                <a:solidFill>
                  <a:srgbClr val="000000"/>
                </a:solidFill>
                <a:latin typeface="Times"/>
                <a:cs typeface="Times"/>
              </a:rPr>
            </a:br>
            <a:r>
              <a:rPr lang="es-ES_tradnl" sz="3000" b="1" dirty="0" smtClean="0">
                <a:solidFill>
                  <a:srgbClr val="000000"/>
                </a:solidFill>
                <a:latin typeface="Times"/>
                <a:cs typeface="Times"/>
              </a:rPr>
              <a:t>     ADMINISTRARLAS: </a:t>
            </a:r>
            <a:br>
              <a:rPr lang="es-ES_tradnl" sz="3000" b="1" dirty="0" smtClean="0">
                <a:solidFill>
                  <a:srgbClr val="000000"/>
                </a:solidFill>
                <a:latin typeface="Times"/>
                <a:cs typeface="Times"/>
              </a:rPr>
            </a:br>
            <a:r>
              <a:rPr lang="es-ES_tradnl" sz="3000" b="1" dirty="0" smtClean="0">
                <a:solidFill>
                  <a:srgbClr val="000000"/>
                </a:solidFill>
                <a:latin typeface="Times"/>
                <a:cs typeface="Times"/>
              </a:rPr>
              <a:t>     </a:t>
            </a:r>
            <a:r>
              <a:rPr lang="es-ES_tradnl" sz="2400" b="1" dirty="0" smtClean="0">
                <a:solidFill>
                  <a:srgbClr val="000000"/>
                </a:solidFill>
                <a:latin typeface="Times"/>
                <a:cs typeface="Times"/>
              </a:rPr>
              <a:t>SOMOS ADMISTRADORES</a:t>
            </a:r>
            <a:endParaRPr lang="es-ES_tradnl" sz="2400" b="1" dirty="0">
              <a:solidFill>
                <a:srgbClr val="000000"/>
              </a:solidFill>
              <a:latin typeface="Times"/>
              <a:cs typeface="Times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47664" y="2858616"/>
            <a:ext cx="6264696" cy="3090664"/>
          </a:xfrm>
        </p:spPr>
        <p:txBody>
          <a:bodyPr>
            <a:normAutofit/>
          </a:bodyPr>
          <a:lstStyle/>
          <a:p>
            <a:r>
              <a:rPr lang="es-ES_tradnl" sz="3600" b="1" dirty="0" smtClean="0">
                <a:solidFill>
                  <a:srgbClr val="000000"/>
                </a:solidFill>
                <a:latin typeface="Times"/>
                <a:cs typeface="Times"/>
              </a:rPr>
              <a:t>1 de Corintios 4:1-2</a:t>
            </a:r>
          </a:p>
          <a:p>
            <a:r>
              <a:rPr lang="es-ES_tradnl" i="1" dirty="0" smtClean="0">
                <a:solidFill>
                  <a:srgbClr val="000000"/>
                </a:solidFill>
                <a:latin typeface="Times"/>
                <a:cs typeface="Times"/>
              </a:rPr>
              <a:t> </a:t>
            </a:r>
            <a:r>
              <a:rPr lang="es-ES_tradnl" sz="3000" i="1" dirty="0">
                <a:solidFill>
                  <a:srgbClr val="000000"/>
                </a:solidFill>
                <a:latin typeface="Times"/>
                <a:cs typeface="Times"/>
              </a:rPr>
              <a:t>Así, pues, téngannos los hombres por servidores de Cristo, y administradores de los misterios de Dios</a:t>
            </a:r>
            <a:r>
              <a:rPr lang="es-ES_tradnl" sz="3000" i="1" dirty="0" smtClean="0">
                <a:solidFill>
                  <a:srgbClr val="000000"/>
                </a:solidFill>
                <a:latin typeface="Times"/>
                <a:cs typeface="Times"/>
              </a:rPr>
              <a:t>. </a:t>
            </a:r>
            <a:r>
              <a:rPr lang="es-ES_tradnl" sz="3000" i="1" dirty="0">
                <a:solidFill>
                  <a:srgbClr val="000000"/>
                </a:solidFill>
                <a:latin typeface="Times"/>
                <a:cs typeface="Times"/>
              </a:rPr>
              <a:t>Ahora bien, se requiere de los administradores, que </a:t>
            </a:r>
            <a:r>
              <a:rPr lang="es-ES_tradnl" sz="3000" i="1" dirty="0" smtClean="0">
                <a:solidFill>
                  <a:srgbClr val="000000"/>
                </a:solidFill>
                <a:latin typeface="Times"/>
                <a:cs typeface="Times"/>
              </a:rPr>
              <a:t> </a:t>
            </a:r>
          </a:p>
          <a:p>
            <a:pPr>
              <a:lnSpc>
                <a:spcPct val="80000"/>
              </a:lnSpc>
            </a:pPr>
            <a:r>
              <a:rPr lang="es-ES_tradnl" sz="3000" i="1" dirty="0">
                <a:solidFill>
                  <a:srgbClr val="000000"/>
                </a:solidFill>
                <a:latin typeface="Times"/>
                <a:cs typeface="Times"/>
              </a:rPr>
              <a:t> </a:t>
            </a:r>
            <a:r>
              <a:rPr lang="es-ES_tradnl" sz="3000" i="1" dirty="0" smtClean="0">
                <a:solidFill>
                  <a:srgbClr val="000000"/>
                </a:solidFill>
                <a:latin typeface="Times"/>
                <a:cs typeface="Times"/>
              </a:rPr>
              <a:t>       cada </a:t>
            </a:r>
            <a:r>
              <a:rPr lang="es-ES_tradnl" sz="3000" i="1" dirty="0">
                <a:solidFill>
                  <a:srgbClr val="000000"/>
                </a:solidFill>
                <a:latin typeface="Times"/>
                <a:cs typeface="Times"/>
              </a:rPr>
              <a:t>uno sea</a:t>
            </a:r>
            <a:r>
              <a:rPr lang="es-ES_tradnl" sz="3000" i="1" dirty="0" smtClean="0">
                <a:solidFill>
                  <a:srgbClr val="000000"/>
                </a:solidFill>
                <a:latin typeface="Times"/>
                <a:cs typeface="Times"/>
              </a:rPr>
              <a:t> hallado </a:t>
            </a:r>
            <a:r>
              <a:rPr lang="es-ES_tradnl" sz="3000" i="1" dirty="0">
                <a:solidFill>
                  <a:srgbClr val="000000"/>
                </a:solidFill>
                <a:latin typeface="Times"/>
                <a:cs typeface="Times"/>
              </a:rPr>
              <a:t>fiel.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87624" y="908720"/>
            <a:ext cx="7696200" cy="848593"/>
          </a:xfrm>
        </p:spPr>
        <p:txBody>
          <a:bodyPr anchor="t">
            <a:normAutofit/>
          </a:bodyPr>
          <a:lstStyle/>
          <a:p>
            <a:pPr lvl="0"/>
            <a:r>
              <a:rPr lang="es-ES_tradnl" sz="3600" b="1" dirty="0" smtClean="0">
                <a:solidFill>
                  <a:srgbClr val="008000"/>
                </a:solidFill>
                <a:latin typeface="Times"/>
                <a:cs typeface="Times"/>
              </a:rPr>
              <a:t>d) </a:t>
            </a:r>
            <a:r>
              <a:rPr lang="es-ES_tradnl" sz="3600" b="1" dirty="0">
                <a:solidFill>
                  <a:srgbClr val="000000"/>
                </a:solidFill>
                <a:latin typeface="Times"/>
                <a:cs typeface="Times"/>
              </a:rPr>
              <a:t>SE </a:t>
            </a:r>
            <a:r>
              <a:rPr lang="es-ES_tradnl" sz="3600" b="1" dirty="0" smtClean="0">
                <a:solidFill>
                  <a:srgbClr val="000000"/>
                </a:solidFill>
                <a:latin typeface="Times"/>
                <a:cs typeface="Times"/>
              </a:rPr>
              <a:t>NOS PEDIRAN CUENTAS</a:t>
            </a:r>
            <a:endParaRPr lang="es-ES_tradnl" sz="3600" b="1" dirty="0">
              <a:solidFill>
                <a:srgbClr val="000000"/>
              </a:solidFill>
              <a:latin typeface="Times"/>
              <a:cs typeface="Times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87624" y="1757313"/>
            <a:ext cx="7467600" cy="4335984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</a:pPr>
            <a:r>
              <a:rPr lang="es-ES_tradnl" sz="3000" b="1" dirty="0">
                <a:solidFill>
                  <a:srgbClr val="000000"/>
                </a:solidFill>
                <a:latin typeface="Times"/>
                <a:cs typeface="Times"/>
              </a:rPr>
              <a:t>LUCAS16:2</a:t>
            </a:r>
            <a:r>
              <a:rPr lang="es-ES_tradnl" sz="3000" dirty="0">
                <a:solidFill>
                  <a:srgbClr val="000000"/>
                </a:solidFill>
                <a:latin typeface="Times"/>
                <a:cs typeface="Times"/>
              </a:rPr>
              <a:t> </a:t>
            </a:r>
          </a:p>
          <a:p>
            <a:pPr>
              <a:lnSpc>
                <a:spcPct val="90000"/>
              </a:lnSpc>
            </a:pPr>
            <a:r>
              <a:rPr lang="es-ES_tradnl" sz="3000" i="1" dirty="0">
                <a:solidFill>
                  <a:srgbClr val="000000"/>
                </a:solidFill>
                <a:latin typeface="Times"/>
                <a:cs typeface="Times"/>
              </a:rPr>
              <a:t>Entonces le </a:t>
            </a:r>
            <a:r>
              <a:rPr lang="es-ES_tradnl" sz="3000" i="1" dirty="0" smtClean="0">
                <a:solidFill>
                  <a:srgbClr val="000000"/>
                </a:solidFill>
                <a:latin typeface="Times"/>
                <a:cs typeface="Times"/>
              </a:rPr>
              <a:t>llamó</a:t>
            </a:r>
            <a:r>
              <a:rPr lang="es-ES_tradnl" sz="3000" i="1" dirty="0">
                <a:solidFill>
                  <a:srgbClr val="000000"/>
                </a:solidFill>
                <a:latin typeface="Times"/>
                <a:cs typeface="Times"/>
              </a:rPr>
              <a:t>, y le dijo: </a:t>
            </a:r>
            <a:endParaRPr lang="es-ES_tradnl" sz="3000" i="1" dirty="0" smtClean="0">
              <a:solidFill>
                <a:srgbClr val="000000"/>
              </a:solidFill>
              <a:latin typeface="Times"/>
              <a:cs typeface="Times"/>
            </a:endParaRPr>
          </a:p>
          <a:p>
            <a:pPr>
              <a:lnSpc>
                <a:spcPct val="90000"/>
              </a:lnSpc>
            </a:pPr>
            <a:r>
              <a:rPr lang="es-ES_tradnl" sz="3000" i="1" dirty="0" smtClean="0">
                <a:solidFill>
                  <a:srgbClr val="000000"/>
                </a:solidFill>
                <a:latin typeface="Times"/>
                <a:cs typeface="Times"/>
              </a:rPr>
              <a:t>¿Qué es esto que oigo acerca de </a:t>
            </a:r>
            <a:r>
              <a:rPr lang="es-ES_tradnl" sz="3000" i="1" dirty="0" err="1" smtClean="0">
                <a:solidFill>
                  <a:srgbClr val="000000"/>
                </a:solidFill>
                <a:latin typeface="Times"/>
                <a:cs typeface="Times"/>
              </a:rPr>
              <a:t>tí</a:t>
            </a:r>
            <a:r>
              <a:rPr lang="es-ES_tradnl" sz="3000" i="1" dirty="0" smtClean="0">
                <a:solidFill>
                  <a:srgbClr val="000000"/>
                </a:solidFill>
                <a:latin typeface="Times"/>
                <a:cs typeface="Times"/>
              </a:rPr>
              <a:t>? Da cuenta de </a:t>
            </a:r>
            <a:r>
              <a:rPr lang="es-ES_tradnl" sz="3000" i="1" dirty="0">
                <a:solidFill>
                  <a:srgbClr val="000000"/>
                </a:solidFill>
                <a:latin typeface="Times"/>
                <a:cs typeface="Times"/>
              </a:rPr>
              <a:t>tu mayordomía, porque ya no podrás más ser mayordomo. </a:t>
            </a:r>
          </a:p>
          <a:p>
            <a:pPr>
              <a:lnSpc>
                <a:spcPct val="50000"/>
              </a:lnSpc>
            </a:pPr>
            <a:r>
              <a:rPr lang="es-ES_tradnl" sz="3000" dirty="0">
                <a:solidFill>
                  <a:srgbClr val="000000"/>
                </a:solidFill>
                <a:latin typeface="Times"/>
                <a:cs typeface="Times"/>
              </a:rPr>
              <a:t> </a:t>
            </a:r>
            <a:endParaRPr lang="es-ES_tradnl" sz="1400" dirty="0">
              <a:solidFill>
                <a:srgbClr val="000000"/>
              </a:solidFill>
              <a:latin typeface="Times"/>
              <a:cs typeface="Times"/>
            </a:endParaRPr>
          </a:p>
          <a:p>
            <a:pPr>
              <a:lnSpc>
                <a:spcPct val="50000"/>
              </a:lnSpc>
            </a:pPr>
            <a:r>
              <a:rPr lang="es-ES_tradnl" sz="3000" b="1" dirty="0" smtClean="0">
                <a:solidFill>
                  <a:srgbClr val="000000"/>
                </a:solidFill>
                <a:latin typeface="Times"/>
                <a:cs typeface="Times"/>
              </a:rPr>
              <a:t>MATEO </a:t>
            </a:r>
            <a:r>
              <a:rPr lang="es-ES_tradnl" sz="3000" b="1" dirty="0">
                <a:solidFill>
                  <a:srgbClr val="000000"/>
                </a:solidFill>
                <a:latin typeface="Times"/>
                <a:cs typeface="Times"/>
              </a:rPr>
              <a:t>25:19</a:t>
            </a:r>
          </a:p>
          <a:p>
            <a:pPr>
              <a:lnSpc>
                <a:spcPct val="80000"/>
              </a:lnSpc>
            </a:pPr>
            <a:r>
              <a:rPr lang="es-ES_tradnl" sz="3000" i="1" dirty="0">
                <a:solidFill>
                  <a:srgbClr val="000000"/>
                </a:solidFill>
                <a:latin typeface="Times"/>
                <a:cs typeface="Times"/>
              </a:rPr>
              <a:t>	</a:t>
            </a:r>
            <a:r>
              <a:rPr lang="es-ES_tradnl" sz="3000" i="1" dirty="0" smtClean="0">
                <a:solidFill>
                  <a:srgbClr val="000000"/>
                </a:solidFill>
                <a:latin typeface="Times"/>
                <a:cs typeface="Times"/>
              </a:rPr>
              <a:t>   </a:t>
            </a:r>
            <a:r>
              <a:rPr lang="es-ES_tradnl" sz="3000" i="1" dirty="0" smtClean="0">
                <a:solidFill>
                  <a:srgbClr val="000000"/>
                </a:solidFill>
                <a:latin typeface="Times"/>
                <a:cs typeface="Times"/>
              </a:rPr>
              <a:t>Después </a:t>
            </a:r>
            <a:r>
              <a:rPr lang="es-ES_tradnl" sz="3000" i="1" dirty="0">
                <a:solidFill>
                  <a:srgbClr val="000000"/>
                </a:solidFill>
                <a:latin typeface="Times"/>
                <a:cs typeface="Times"/>
              </a:rPr>
              <a:t>de mucho tiempo vino el </a:t>
            </a:r>
            <a:r>
              <a:rPr lang="es-ES_tradnl" sz="3000" i="1" dirty="0" smtClean="0">
                <a:solidFill>
                  <a:srgbClr val="000000"/>
                </a:solidFill>
                <a:latin typeface="Times"/>
                <a:cs typeface="Times"/>
              </a:rPr>
              <a:t>señor</a:t>
            </a:r>
          </a:p>
          <a:p>
            <a:pPr>
              <a:lnSpc>
                <a:spcPct val="80000"/>
              </a:lnSpc>
            </a:pPr>
            <a:r>
              <a:rPr lang="es-ES_tradnl" sz="3000" i="1" dirty="0">
                <a:solidFill>
                  <a:srgbClr val="000000"/>
                </a:solidFill>
                <a:latin typeface="Times"/>
                <a:cs typeface="Times"/>
              </a:rPr>
              <a:t>	</a:t>
            </a:r>
            <a:r>
              <a:rPr lang="es-ES_tradnl" sz="3000" i="1" dirty="0" smtClean="0">
                <a:solidFill>
                  <a:srgbClr val="000000"/>
                </a:solidFill>
                <a:latin typeface="Times"/>
                <a:cs typeface="Times"/>
              </a:rPr>
              <a:t>    de </a:t>
            </a:r>
            <a:r>
              <a:rPr lang="es-ES_tradnl" sz="3000" i="1" dirty="0">
                <a:solidFill>
                  <a:srgbClr val="000000"/>
                </a:solidFill>
                <a:latin typeface="Times"/>
                <a:cs typeface="Times"/>
              </a:rPr>
              <a:t>aquellos siervos, y arregló cuentas </a:t>
            </a:r>
            <a:endParaRPr lang="es-ES_tradnl" sz="3000" i="1" dirty="0" smtClean="0">
              <a:solidFill>
                <a:srgbClr val="000000"/>
              </a:solidFill>
              <a:latin typeface="Times"/>
              <a:cs typeface="Times"/>
            </a:endParaRPr>
          </a:p>
          <a:p>
            <a:pPr>
              <a:lnSpc>
                <a:spcPct val="80000"/>
              </a:lnSpc>
            </a:pPr>
            <a:r>
              <a:rPr lang="es-ES_tradnl" sz="3000" i="1" dirty="0">
                <a:solidFill>
                  <a:srgbClr val="000000"/>
                </a:solidFill>
                <a:latin typeface="Times"/>
                <a:cs typeface="Times"/>
              </a:rPr>
              <a:t>	</a:t>
            </a:r>
            <a:r>
              <a:rPr lang="es-ES_tradnl" sz="3000" i="1" dirty="0" smtClean="0">
                <a:solidFill>
                  <a:srgbClr val="000000"/>
                </a:solidFill>
                <a:latin typeface="Times"/>
                <a:cs typeface="Times"/>
              </a:rPr>
              <a:t>    con </a:t>
            </a:r>
            <a:r>
              <a:rPr lang="es-ES_tradnl" sz="3000" i="1" dirty="0">
                <a:solidFill>
                  <a:srgbClr val="000000"/>
                </a:solidFill>
                <a:latin typeface="Times"/>
                <a:cs typeface="Times"/>
              </a:rPr>
              <a:t>ellos</a:t>
            </a:r>
            <a:r>
              <a:rPr lang="es-ES_tradnl" sz="3000" i="1" dirty="0" smtClean="0">
                <a:solidFill>
                  <a:srgbClr val="000000"/>
                </a:solidFill>
                <a:latin typeface="Times"/>
                <a:cs typeface="Times"/>
              </a:rPr>
              <a:t>.</a:t>
            </a:r>
            <a:endParaRPr lang="es-ES_tradnl" sz="3000" i="1" dirty="0">
              <a:solidFill>
                <a:srgbClr val="000000"/>
              </a:solidFill>
              <a:latin typeface="Times"/>
              <a:cs typeface="Times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io">
  <a:themeElements>
    <a:clrScheme name="Solsticio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io">
      <a:majorFont>
        <a:latin typeface="Gill Sans MT"/>
        <a:ea typeface=""/>
        <a:cs typeface=""/>
        <a:font script="Grek" typeface="Corbel"/>
        <a:font script="Cyrl" typeface="Corbel"/>
        <a:font script="Jpan" typeface="ＭＳ ゴシック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ＭＳ ゴシック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io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Solsticio.thmx</Template>
  <TotalTime>684</TotalTime>
  <Words>1007</Words>
  <Application>Microsoft Macintosh PowerPoint</Application>
  <PresentationFormat>Presentación en pantalla (4:3)</PresentationFormat>
  <Paragraphs>99</Paragraphs>
  <Slides>28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28</vt:i4>
      </vt:variant>
    </vt:vector>
  </HeadingPairs>
  <TitlesOfParts>
    <vt:vector size="35" baseType="lpstr">
      <vt:lpstr>Gill Sans MT</vt:lpstr>
      <vt:lpstr>Times</vt:lpstr>
      <vt:lpstr>Verdana</vt:lpstr>
      <vt:lpstr>Wingdings</vt:lpstr>
      <vt:lpstr>Wingdings 2</vt:lpstr>
      <vt:lpstr>Arial</vt:lpstr>
      <vt:lpstr>Solsticio</vt:lpstr>
      <vt:lpstr>Presentación de PowerPoint</vt:lpstr>
      <vt:lpstr>Presentación de PowerPoint</vt:lpstr>
      <vt:lpstr>SIGNIFICADO DE MAYORDOMO </vt:lpstr>
      <vt:lpstr>SIGNIFICADO DE MAYORDOMO </vt:lpstr>
      <vt:lpstr>1. NOSOTROS SOMOS MAYORDOMOS  DEL  SEÑOR JESUCRISTO </vt:lpstr>
      <vt:lpstr>Presentación de PowerPoint</vt:lpstr>
      <vt:lpstr>VERDADES DE UN MAYORDOMO</vt:lpstr>
      <vt:lpstr>b) SE NOS DIERON PARA       ADMINISTRARLAS:       SOMOS ADMISTRADORES</vt:lpstr>
      <vt:lpstr>d) SE NOS PEDIRAN CUENTAS</vt:lpstr>
      <vt:lpstr>e) SE NOS PIDE ENTREGAR EL 10% </vt:lpstr>
      <vt:lpstr>Presentación de PowerPoint</vt:lpstr>
      <vt:lpstr>DEUTERONOMIOS 14:23</vt:lpstr>
      <vt:lpstr>MARCOS 12:17 </vt:lpstr>
      <vt:lpstr>2. CARACTERISTICAS  DE UN  MAYORDOMO  DE JESUCRISTO </vt:lpstr>
      <vt:lpstr>Presentación de PowerPoint</vt:lpstr>
      <vt:lpstr>b) DAREMOS CUENTAS       DE NUESTROS DONES</vt:lpstr>
      <vt:lpstr>c) NO ES GASTADOR IMPULSIVO</vt:lpstr>
      <vt:lpstr>d) SE PREOCUPA POR HACER LA VOLUTAD DE DIOS</vt:lpstr>
      <vt:lpstr>3. FUNCIONES  DE UN MAYORDOMO  DE JESUCRISTO</vt:lpstr>
      <vt:lpstr>Presentación de PowerPoint</vt:lpstr>
      <vt:lpstr>b) CUIDAR DE SU FAMILIA</vt:lpstr>
      <vt:lpstr>c) CUIDAR DE LOS NESESITADOS</vt:lpstr>
      <vt:lpstr>d) CUIDAR DE LLEVAR LA      ASIGNACION DEL SEÑOR</vt:lpstr>
      <vt:lpstr>4. RECOMPENSAS  POR SER  MAYORDOMO  DE JESUCRISTO:</vt:lpstr>
      <vt:lpstr>Presentación de PowerPoint</vt:lpstr>
      <vt:lpstr>b) PERO AL QUE NO CUIDE,      SE LE QUITARA TODO </vt:lpstr>
      <vt:lpstr>CONCLUSIÓN </vt:lpstr>
      <vt:lpstr>LUCAS 12:43 </vt:lpstr>
    </vt:vector>
  </TitlesOfParts>
  <Company>IGLESIA LA MISSION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MAYORDOMOS DEL SEÑOR JESUCRISTO </dc:title>
  <dc:creator>ELIAS  PAEZ DE LA CERDA</dc:creator>
  <cp:lastModifiedBy>Usuario de Microsoft Office</cp:lastModifiedBy>
  <cp:revision>88</cp:revision>
  <dcterms:created xsi:type="dcterms:W3CDTF">2016-08-26T23:21:12Z</dcterms:created>
  <dcterms:modified xsi:type="dcterms:W3CDTF">2017-10-20T23:10:54Z</dcterms:modified>
</cp:coreProperties>
</file>