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1"/>
  </p:normalViewPr>
  <p:slideViewPr>
    <p:cSldViewPr snapToObjects="1">
      <p:cViewPr varScale="1">
        <p:scale>
          <a:sx n="91" d="100"/>
          <a:sy n="91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ángulo rectá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Agrupar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c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fech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8/24/17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Marcador de pie de pá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Marcador de número de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8/24/17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7" name="Cheuró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uró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_tradnl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8" name="Forma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ángulo rectá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c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uró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uró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ángulo rectá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c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0" name="Marcador de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10" name="Marcador de fech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66951C5-F61B-9749-A08B-8C4CAD6ED79B}" type="datetimeFigureOut">
              <a:rPr lang="es-ES_tradnl" smtClean="0"/>
              <a:pPr/>
              <a:t>24/8/17</a:t>
            </a:fld>
            <a:endParaRPr lang="es-ES_tradnl"/>
          </a:p>
        </p:txBody>
      </p:sp>
      <p:sp>
        <p:nvSpPr>
          <p:cNvPr id="22" name="Marcador de pie de pá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18" name="Marcador de número de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33CE580-F35E-224E-9E47-0FBDD927D8AB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3456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LA RESPUETA DE DIOS A UNA ORACION :</a:t>
            </a:r>
            <a:br>
              <a:rPr lang="es-ES_tradnl" dirty="0" smtClean="0"/>
            </a:br>
            <a:r>
              <a:rPr lang="es-ES_tradnl" dirty="0" smtClean="0"/>
              <a:t> UN HOMBRE DE DIOS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b="1" dirty="0" smtClean="0"/>
          </a:p>
          <a:p>
            <a:r>
              <a:rPr lang="es-ES_tradnl" b="1" dirty="0" smtClean="0"/>
              <a:t>HECHOS 13:36</a:t>
            </a:r>
          </a:p>
          <a:p>
            <a:endParaRPr lang="es-ES_tradnl" b="1" dirty="0" smtClean="0"/>
          </a:p>
          <a:p>
            <a:r>
              <a:rPr lang="es-ES_tradnl" sz="3600" b="1" dirty="0" smtClean="0"/>
              <a:t>Porque a la verdad David, habiendo servido a su propia generación según la voluntad de Dios, durmió, y fue reunido con sus padres, y vio corrupción.</a:t>
            </a:r>
            <a:endParaRPr lang="es-ES_tradnl" sz="36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 REY DAVID : CONFORME AL CORAZON DE DIOS</a:t>
            </a:r>
            <a:br>
              <a:rPr lang="es-ES_tradnl" dirty="0" smtClean="0"/>
            </a:br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s-ES_tradnl" dirty="0" smtClean="0"/>
          </a:p>
          <a:p>
            <a:r>
              <a:rPr lang="es-ES_tradnl" dirty="0" smtClean="0"/>
              <a:t>NUMEROS 12:1-2</a:t>
            </a:r>
          </a:p>
          <a:p>
            <a:pPr>
              <a:buNone/>
            </a:pPr>
            <a:r>
              <a:rPr lang="es-ES_tradnl" b="1" dirty="0" smtClean="0"/>
              <a:t> </a:t>
            </a:r>
          </a:p>
          <a:p>
            <a:pPr>
              <a:buNone/>
            </a:pPr>
            <a:r>
              <a:rPr lang="es-ES_tradnl" sz="4000" b="1" dirty="0" smtClean="0"/>
              <a:t>María y Aarón hablaron contra Moisés a causa de la mujer cusita que había tomado; porque él había tomado mujer cusita. Y dijeron: ¿Solamente por Moisés ha hablado Jehová? ¿No ha hablado también por nosotros</a:t>
            </a:r>
            <a:r>
              <a:rPr lang="es-ES_tradnl" sz="4000" b="1" u="sng" dirty="0" smtClean="0"/>
              <a:t>?</a:t>
            </a:r>
          </a:p>
          <a:p>
            <a:pPr>
              <a:buNone/>
            </a:pPr>
            <a:r>
              <a:rPr lang="es-ES_tradnl" sz="4000" b="1" u="sng" dirty="0" smtClean="0"/>
              <a:t> Y lo oyó Jehová.</a:t>
            </a:r>
            <a:endParaRPr lang="es-ES_tradnl" sz="4000" u="sng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6. LIDER ESPIRITUAL: UN PROTEGIDO DEL SEÑOR </a:t>
            </a:r>
            <a:endParaRPr lang="es-ES_trad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ES_tradnl" dirty="0" smtClean="0"/>
          </a:p>
          <a:p>
            <a:r>
              <a:rPr lang="es-ES_tradnl" dirty="0" smtClean="0"/>
              <a:t>NUMEROS 12:10</a:t>
            </a:r>
          </a:p>
          <a:p>
            <a:pPr>
              <a:buNone/>
            </a:pPr>
            <a:r>
              <a:rPr lang="es-ES_tradnl" b="1" dirty="0" smtClean="0"/>
              <a:t> </a:t>
            </a:r>
          </a:p>
          <a:p>
            <a:r>
              <a:rPr lang="es-ES_tradnl" sz="4300" b="1" dirty="0" smtClean="0"/>
              <a:t>Y la nube se apartó del tabernáculo, y he aquí que María estaba leprosa como la nieve; y miró Aarón a María, </a:t>
            </a:r>
            <a:r>
              <a:rPr lang="es-ES_tradnl" sz="4300" b="1" u="sng" dirty="0" smtClean="0"/>
              <a:t>y he aquí que estaba leprosa.</a:t>
            </a:r>
            <a:endParaRPr lang="es-ES_tradnl" sz="4300" u="sng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MARIA CASTIGADA</a:t>
            </a:r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ES_tradnl" dirty="0" smtClean="0"/>
          </a:p>
          <a:p>
            <a:r>
              <a:rPr lang="es-ES_tradnl" dirty="0" smtClean="0"/>
              <a:t>HEBREOS 6:10</a:t>
            </a:r>
          </a:p>
          <a:p>
            <a:pPr>
              <a:buNone/>
            </a:pPr>
            <a:endParaRPr lang="es-ES_tradnl" sz="3800" dirty="0" smtClean="0"/>
          </a:p>
          <a:p>
            <a:r>
              <a:rPr lang="es-ES_tradnl" sz="3800" b="1" dirty="0" smtClean="0"/>
              <a:t>Porque Dios no es injusto para olvidar vuestra obra y el trabajo de amor que habéis mostrado hacia su nombre, habiendo servido a los santos y sirviéndoles aún.</a:t>
            </a:r>
          </a:p>
          <a:p>
            <a:endParaRPr lang="es-ES_tradnl" sz="3800" b="1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7. LIDER ESPIRITUAL : SON BENDECIDOS POR DIOS</a:t>
            </a:r>
            <a:endParaRPr lang="es-ES_trad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ES_tradnl" b="1" dirty="0" smtClean="0"/>
          </a:p>
          <a:p>
            <a:r>
              <a:rPr lang="es-ES_tradnl" b="1" dirty="0" smtClean="0"/>
              <a:t>JEREMIAS 3:15-16</a:t>
            </a:r>
          </a:p>
          <a:p>
            <a:r>
              <a:rPr lang="es-ES_tradnl" b="1" dirty="0" smtClean="0"/>
              <a:t> </a:t>
            </a:r>
            <a:r>
              <a:rPr lang="es-ES_tradnl" sz="3784" b="1" dirty="0" smtClean="0"/>
              <a:t>y os daré pastores según mi corazón, que os apacienten con ciencia y con inteligencia. Y acontecerá que cuando os multipliquéis y crezcáis en la tierra, en esos días, dice Jehová, no se dirá más: Arca del pacto de Jehová; ni vendrá al pensamiento, ni se acordarán de ella, ni la echarán de menos, ni se hará otra. </a:t>
            </a:r>
            <a:endParaRPr lang="es-ES_tradnl" sz="3784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PASTOR : CONFORME AL CORAZON DE DIOS</a:t>
            </a:r>
            <a:endParaRPr lang="es-ES_trad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sz="4800" dirty="0" smtClean="0"/>
          </a:p>
          <a:p>
            <a:r>
              <a:rPr lang="es-ES_tradnl" sz="4800" dirty="0" smtClean="0"/>
              <a:t>CON CIENCIA : </a:t>
            </a:r>
          </a:p>
          <a:p>
            <a:endParaRPr lang="es-ES_tradnl" sz="4800" dirty="0" smtClean="0"/>
          </a:p>
          <a:p>
            <a:endParaRPr lang="es-ES_tradnl" sz="4800" dirty="0" smtClean="0"/>
          </a:p>
          <a:p>
            <a:r>
              <a:rPr lang="es-ES_tradnl" sz="4800" dirty="0" smtClean="0"/>
              <a:t>INTELIGENCIA</a:t>
            </a:r>
            <a:endParaRPr lang="es-ES_tradnl" sz="4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OS APACIENTEN</a:t>
            </a:r>
            <a:endParaRPr lang="es-ES_trad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HEBREOS 13:7</a:t>
            </a:r>
          </a:p>
          <a:p>
            <a:pPr>
              <a:buNone/>
            </a:pPr>
            <a:r>
              <a:rPr lang="es-ES_tradnl" b="1" dirty="0" smtClean="0"/>
              <a:t> </a:t>
            </a:r>
          </a:p>
          <a:p>
            <a:r>
              <a:rPr lang="es-ES_tradnl" sz="3800" b="1" dirty="0" smtClean="0"/>
              <a:t>Acordaos de vuestros pastores, que os hablaron la palabra de Dios; considerad cuál haya sido el resultado de su conducta, e imitad su fe. </a:t>
            </a:r>
            <a:endParaRPr lang="es-ES_tradnl" sz="3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HEBREOS 13:17</a:t>
            </a:r>
          </a:p>
          <a:p>
            <a:endParaRPr lang="es-ES_tradnl" b="1" dirty="0" smtClean="0"/>
          </a:p>
          <a:p>
            <a:r>
              <a:rPr lang="es-ES_tradnl" sz="3800" b="1" dirty="0" smtClean="0"/>
              <a:t>Obedeced a vuestros pastores, y sujetaos a ellos; porque ellos velan por vuestras almas, como quienes han de dar cuenta; para que lo hagan con alegría, y no quejándose, porque esto no os es provechoso. </a:t>
            </a:r>
            <a:endParaRPr lang="es-ES_tradnl" sz="3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16. Y </a:t>
            </a:r>
            <a:r>
              <a:rPr lang="es-ES_tradnl" b="1" u="sng" dirty="0" smtClean="0"/>
              <a:t>Jehová levantó jueces </a:t>
            </a:r>
            <a:r>
              <a:rPr lang="es-ES_tradnl" b="1" dirty="0" smtClean="0"/>
              <a:t>que los librasen de mano de los que les despojaban</a:t>
            </a:r>
          </a:p>
          <a:p>
            <a:endParaRPr lang="es-ES_tradnl" b="1" dirty="0" smtClean="0"/>
          </a:p>
          <a:p>
            <a:r>
              <a:rPr lang="es-ES_tradnl" b="1" dirty="0" smtClean="0"/>
              <a:t>18. Y cuando Jehová les levantaba jueces, </a:t>
            </a:r>
            <a:r>
              <a:rPr lang="es-ES_tradnl" b="1" u="sng" dirty="0" smtClean="0"/>
              <a:t>Jehová estaba con el juez</a:t>
            </a:r>
            <a:r>
              <a:rPr lang="es-ES_tradnl" b="1" dirty="0" smtClean="0"/>
              <a:t>, y los libraba de mano de los enemigos todo el tiempo de aquel juez; porque Jehová era movido a misericordia por sus gemidos a causa de los que los oprimían y afligían.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JUECES </a:t>
            </a:r>
            <a:r>
              <a:rPr lang="es-ES_tradnl" dirty="0" smtClean="0"/>
              <a:t>2:16 y 18</a:t>
            </a:r>
            <a:endParaRPr lang="es-ES_trad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s-ES_tradnl" dirty="0" smtClean="0"/>
              <a:t>JUECES 3:9-10 </a:t>
            </a:r>
          </a:p>
          <a:p>
            <a:r>
              <a:rPr lang="es-ES_tradnl" b="1" dirty="0" smtClean="0"/>
              <a:t>9. Entonces clamaron los hijos de Israel a Jehová; y Jehová levantó un libertador a los hijos de Israel y los libró; esto es, a Otoniel hijo de </a:t>
            </a:r>
            <a:r>
              <a:rPr lang="es-ES_tradnl" b="1" dirty="0" err="1" smtClean="0"/>
              <a:t>Cenaz</a:t>
            </a:r>
            <a:r>
              <a:rPr lang="es-ES_tradnl" b="1" dirty="0" smtClean="0"/>
              <a:t>, hermano menor de Caleb.</a:t>
            </a:r>
          </a:p>
          <a:p>
            <a:r>
              <a:rPr lang="es-ES_tradnl" b="1" dirty="0" smtClean="0"/>
              <a:t>10. Y el Espíritu de Jehová vino sobre él, y juzgó a Israel, y salió a batalla, y Jehová entregó en su mano a Cusan-</a:t>
            </a:r>
            <a:r>
              <a:rPr lang="es-ES_tradnl" b="1" dirty="0" err="1" smtClean="0"/>
              <a:t>risataim</a:t>
            </a:r>
            <a:r>
              <a:rPr lang="es-ES_tradnl" b="1" dirty="0" smtClean="0"/>
              <a:t> rey de Siria, y prevaleció su mano contra Cusan-</a:t>
            </a:r>
            <a:r>
              <a:rPr lang="es-ES_tradnl" b="1" dirty="0" err="1" smtClean="0"/>
              <a:t>risataim</a:t>
            </a:r>
            <a:r>
              <a:rPr lang="es-ES_tradnl" b="1" dirty="0" smtClean="0"/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s-ES_tradnl" dirty="0" smtClean="0"/>
              <a:t>UN LIDER ESPIRITUAL : BENDICION DE DIOS</a:t>
            </a: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. </a:t>
            </a:r>
            <a:r>
              <a:rPr lang="es-ES_tradnl" sz="4100" b="1" dirty="0" smtClean="0"/>
              <a:t>Y clamaron los hijos de Israel a Jehová; y Jehová les levantó un libertador, a </a:t>
            </a:r>
            <a:r>
              <a:rPr lang="es-ES_tradnl" sz="4100" b="1" dirty="0" err="1" smtClean="0"/>
              <a:t>Aod</a:t>
            </a:r>
            <a:r>
              <a:rPr lang="es-ES_tradnl" sz="4100" b="1" dirty="0" smtClean="0"/>
              <a:t> hijo de Gera, benjamita, el cual era zurdo. Y los hijos de Israel enviaron con él un presente a </a:t>
            </a:r>
            <a:r>
              <a:rPr lang="es-ES_tradnl" sz="4100" b="1" dirty="0" err="1" smtClean="0"/>
              <a:t>Eglón</a:t>
            </a:r>
            <a:r>
              <a:rPr lang="es-ES_tradnl" sz="4100" b="1" dirty="0" smtClean="0"/>
              <a:t> rey de Moab.</a:t>
            </a:r>
            <a:endParaRPr lang="es-ES_tradnl" sz="41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JUECES 3:15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/>
          </a:bodyPr>
          <a:lstStyle/>
          <a:p>
            <a:r>
              <a:rPr lang="es-ES_tradnl" dirty="0" smtClean="0"/>
              <a:t>JEREMIAS 1:8-10</a:t>
            </a:r>
          </a:p>
          <a:p>
            <a:r>
              <a:rPr lang="es-ES_tradnl" b="1" dirty="0" smtClean="0"/>
              <a:t> 8. No temas delante de ellos, porque contigo estoy para librarte, dice Jehová.</a:t>
            </a:r>
          </a:p>
          <a:p>
            <a:r>
              <a:rPr lang="es-ES_tradnl" b="1" dirty="0" smtClean="0"/>
              <a:t>9. Y extendió Jehová su mano y tocó mi boca, y me dijo Jehová: </a:t>
            </a:r>
            <a:r>
              <a:rPr lang="es-ES_tradnl" b="1" u="sng" dirty="0" smtClean="0"/>
              <a:t>He aquí he puesto mis palabras en tu boca.</a:t>
            </a:r>
          </a:p>
          <a:p>
            <a:r>
              <a:rPr lang="es-ES_tradnl" b="1" dirty="0" smtClean="0"/>
              <a:t>10. Mira que te he puesto en este día sobre naciones y sobre reinos, </a:t>
            </a:r>
            <a:r>
              <a:rPr lang="es-ES_tradnl" b="1" u="sng" dirty="0" smtClean="0"/>
              <a:t>para arrancar </a:t>
            </a:r>
            <a:r>
              <a:rPr lang="es-ES_tradnl" b="1" dirty="0" smtClean="0"/>
              <a:t>y para </a:t>
            </a:r>
            <a:r>
              <a:rPr lang="es-ES_tradnl" b="1" u="sng" dirty="0" smtClean="0"/>
              <a:t>destruir</a:t>
            </a:r>
            <a:r>
              <a:rPr lang="es-ES_tradnl" b="1" dirty="0" smtClean="0"/>
              <a:t>, para </a:t>
            </a:r>
            <a:r>
              <a:rPr lang="es-ES_tradnl" b="1" u="sng" dirty="0" smtClean="0"/>
              <a:t>arruinar y para derribar</a:t>
            </a:r>
            <a:r>
              <a:rPr lang="es-ES_tradnl" b="1" dirty="0" smtClean="0"/>
              <a:t>, </a:t>
            </a:r>
          </a:p>
          <a:p>
            <a:pPr>
              <a:buNone/>
            </a:pPr>
            <a:r>
              <a:rPr lang="es-ES_tradnl" b="1" dirty="0" smtClean="0"/>
              <a:t> para </a:t>
            </a:r>
            <a:r>
              <a:rPr lang="es-ES_tradnl" b="1" u="sng" dirty="0" smtClean="0"/>
              <a:t>edificar y para plantar.</a:t>
            </a:r>
            <a:endParaRPr lang="es-ES_tradnl" u="sng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2. DIOS USA SU BOCA : PARA BENDECIRTE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EXODO 3:9-10</a:t>
            </a:r>
          </a:p>
          <a:p>
            <a:pPr>
              <a:buNone/>
            </a:pPr>
            <a:r>
              <a:rPr lang="es-ES_tradnl" b="1" dirty="0" smtClean="0"/>
              <a:t> </a:t>
            </a:r>
          </a:p>
          <a:p>
            <a:pPr>
              <a:buNone/>
            </a:pPr>
            <a:r>
              <a:rPr lang="es-ES_tradnl" sz="3400" b="1" dirty="0" smtClean="0"/>
              <a:t>El clamor, pues, de los hijos de Israel ha venido delante de mí, y también he visto la opresión con que los egipcios los oprimen.</a:t>
            </a:r>
          </a:p>
          <a:p>
            <a:pPr>
              <a:buNone/>
            </a:pPr>
            <a:r>
              <a:rPr lang="es-ES_tradnl" sz="3400" b="1" dirty="0" smtClean="0"/>
              <a:t> Ven, por tanto, ahora, y te enviaré a Faraón, para que saques de Egipto a mi pueblo, los hijos de Israel.</a:t>
            </a:r>
            <a:endParaRPr lang="es-ES_tradnl" sz="34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3. MOISES : UNA RESPUESTA DE DIOS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ESTHER 4:14</a:t>
            </a:r>
          </a:p>
          <a:p>
            <a:endParaRPr lang="es-ES_tradnl" b="1" dirty="0" smtClean="0"/>
          </a:p>
          <a:p>
            <a:r>
              <a:rPr lang="es-ES_tradnl" b="1" dirty="0" smtClean="0"/>
              <a:t> </a:t>
            </a:r>
            <a:r>
              <a:rPr lang="es-ES_tradnl" sz="3900" b="1" dirty="0" smtClean="0"/>
              <a:t>Porque si callas absolutamente en este tiempo, respiro y liberación vendrá de alguna otra parte para los judíos; mas tú y la casa de tu padre pereceréis. ¿Y quién sabe si para esta hora </a:t>
            </a:r>
            <a:r>
              <a:rPr lang="es-ES_tradnl" sz="3900" b="1" u="sng" dirty="0" smtClean="0"/>
              <a:t>has llegado al reino</a:t>
            </a:r>
            <a:r>
              <a:rPr lang="es-ES_tradnl" sz="3900" b="1" dirty="0" smtClean="0"/>
              <a:t>?</a:t>
            </a:r>
            <a:endParaRPr lang="es-ES_tradnl" sz="39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4. ESTHER : LA RESPUESTA DE DIOS</a:t>
            </a:r>
            <a:endParaRPr lang="es-ES_trad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r>
              <a:rPr lang="es-ES_tradnl" dirty="0" smtClean="0"/>
              <a:t>ESTER 4:16</a:t>
            </a:r>
          </a:p>
          <a:p>
            <a:r>
              <a:rPr lang="es-ES_tradnl" b="1" dirty="0" smtClean="0"/>
              <a:t> </a:t>
            </a:r>
          </a:p>
          <a:p>
            <a:r>
              <a:rPr lang="es-ES_tradnl" sz="3200" b="1" dirty="0" smtClean="0"/>
              <a:t>Ve y reúne a todos los judíos que se hallan en Susa, </a:t>
            </a:r>
            <a:r>
              <a:rPr lang="es-ES_tradnl" sz="3200" b="1" u="sng" dirty="0" smtClean="0"/>
              <a:t>y ayunad por mí, </a:t>
            </a:r>
            <a:r>
              <a:rPr lang="es-ES_tradnl" sz="3200" b="1" dirty="0" smtClean="0"/>
              <a:t>y no comáis ni bebáis en tres días, noche y día; yo también con mis doncellas ayunaré igualmente, y entonces entraré a ver al rey, aunque no sea conforme a la ley; </a:t>
            </a:r>
            <a:r>
              <a:rPr lang="es-ES_tradnl" sz="3200" b="1" u="sng" dirty="0" smtClean="0"/>
              <a:t>y si perezco, que perezca</a:t>
            </a:r>
            <a:r>
              <a:rPr lang="es-ES_tradnl" b="1" dirty="0" smtClean="0"/>
              <a:t>.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ESTHER : UNA MUJER QUE ENTENDIO EL PROPOSITO DE DIOS EN SU VIDA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ES_tradnl" dirty="0" smtClean="0"/>
          </a:p>
          <a:p>
            <a:r>
              <a:rPr lang="es-ES_tradnl" dirty="0" smtClean="0"/>
              <a:t>MARDOQUEO</a:t>
            </a:r>
          </a:p>
          <a:p>
            <a:r>
              <a:rPr lang="es-ES_tradnl" dirty="0" smtClean="0"/>
              <a:t>ESTHER 10:3</a:t>
            </a:r>
          </a:p>
          <a:p>
            <a:endParaRPr lang="es-ES_tradnl" b="1" dirty="0" smtClean="0"/>
          </a:p>
          <a:p>
            <a:r>
              <a:rPr lang="es-ES_tradnl" sz="3300" b="1" dirty="0" smtClean="0"/>
              <a:t>Porque Mardoqueo el judío fue el segundo después del rey </a:t>
            </a:r>
            <a:r>
              <a:rPr lang="es-ES_tradnl" sz="3300" b="1" dirty="0" err="1" smtClean="0"/>
              <a:t>Asuero</a:t>
            </a:r>
            <a:r>
              <a:rPr lang="es-ES_tradnl" sz="3300" b="1" dirty="0" smtClean="0"/>
              <a:t>, y grande entre los judíos, y estimado por la multitud de sus hermanos, </a:t>
            </a:r>
            <a:r>
              <a:rPr lang="es-ES_tradnl" sz="3300" b="1" u="sng" dirty="0" smtClean="0"/>
              <a:t>porque procuró el bienestar de su pueblo y habló paz para todo su linaje</a:t>
            </a:r>
            <a:r>
              <a:rPr lang="es-ES_tradnl" b="1" dirty="0" smtClean="0"/>
              <a:t>.</a:t>
            </a:r>
            <a:r>
              <a:rPr lang="es-ES_tradnl" dirty="0" smtClean="0"/>
              <a:t>     </a:t>
            </a:r>
            <a:endParaRPr lang="es-ES_tradnl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5. EL LIDER DE DIOS : TIENE CORAZON DE SIERVO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Concurrencia.thmx</Template>
  <TotalTime>80</TotalTime>
  <Words>900</Words>
  <Application>Microsoft Macintosh PowerPoint</Application>
  <PresentationFormat>Presentación en pantalla (4:3)</PresentationFormat>
  <Paragraphs>75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Lucida Sans Unicode</vt:lpstr>
      <vt:lpstr>Verdana</vt:lpstr>
      <vt:lpstr>Wingdings 2</vt:lpstr>
      <vt:lpstr>Wingdings 3</vt:lpstr>
      <vt:lpstr>Concurrencia</vt:lpstr>
      <vt:lpstr>LA RESPUETA DE DIOS A UNA ORACION :  UN HOMBRE DE DIOS</vt:lpstr>
      <vt:lpstr>JUECES 2:16 y 18</vt:lpstr>
      <vt:lpstr>UN LIDER ESPIRITUAL : BENDICION DE DIOS</vt:lpstr>
      <vt:lpstr>JUECES 3:15</vt:lpstr>
      <vt:lpstr>2. DIOS USA SU BOCA : PARA BENDECIRTE</vt:lpstr>
      <vt:lpstr>3. MOISES : UNA RESPUESTA DE DIOS</vt:lpstr>
      <vt:lpstr>4. ESTHER : LA RESPUESTA DE DIOS</vt:lpstr>
      <vt:lpstr>ESTHER : UNA MUJER QUE ENTENDIO EL PROPOSITO DE DIOS EN SU VIDA</vt:lpstr>
      <vt:lpstr>5. EL LIDER DE DIOS : TIENE CORAZON DE SIERVO</vt:lpstr>
      <vt:lpstr>EL REY DAVID : CONFORME AL CORAZON DE DIOS </vt:lpstr>
      <vt:lpstr>6. LIDER ESPIRITUAL: UN PROTEGIDO DEL SEÑOR </vt:lpstr>
      <vt:lpstr>MARIA CASTIGADA</vt:lpstr>
      <vt:lpstr>7. LIDER ESPIRITUAL : SON BENDECIDOS POR DIOS</vt:lpstr>
      <vt:lpstr>PASTOR : CONFORME AL CORAZON DE DIOS</vt:lpstr>
      <vt:lpstr>OS APACIENTEN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IGLESIA LA 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RESPUESTA DE DIOS A UNA ORACION : UN HOMBRE DE DIOS</dc:title>
  <dc:creator>ELIAS  PAEZ DE LA CERDA</dc:creator>
  <cp:lastModifiedBy>Usuario de Microsoft Office</cp:lastModifiedBy>
  <cp:revision>19</cp:revision>
  <dcterms:created xsi:type="dcterms:W3CDTF">2015-01-16T13:12:52Z</dcterms:created>
  <dcterms:modified xsi:type="dcterms:W3CDTF">2017-08-25T01:33:06Z</dcterms:modified>
</cp:coreProperties>
</file>