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1"/>
  </p:notesMasterIdLst>
  <p:handoutMasterIdLst>
    <p:handoutMasterId r:id="rId32"/>
  </p:handoutMasterIdLst>
  <p:sldIdLst>
    <p:sldId id="403" r:id="rId2"/>
    <p:sldId id="512" r:id="rId3"/>
    <p:sldId id="584" r:id="rId4"/>
    <p:sldId id="520" r:id="rId5"/>
    <p:sldId id="564" r:id="rId6"/>
    <p:sldId id="579" r:id="rId7"/>
    <p:sldId id="578" r:id="rId8"/>
    <p:sldId id="577" r:id="rId9"/>
    <p:sldId id="519" r:id="rId10"/>
    <p:sldId id="517" r:id="rId11"/>
    <p:sldId id="573" r:id="rId12"/>
    <p:sldId id="524" r:id="rId13"/>
    <p:sldId id="547" r:id="rId14"/>
    <p:sldId id="562" r:id="rId15"/>
    <p:sldId id="582" r:id="rId16"/>
    <p:sldId id="560" r:id="rId17"/>
    <p:sldId id="558" r:id="rId18"/>
    <p:sldId id="554" r:id="rId19"/>
    <p:sldId id="576" r:id="rId20"/>
    <p:sldId id="569" r:id="rId21"/>
    <p:sldId id="556" r:id="rId22"/>
    <p:sldId id="552" r:id="rId23"/>
    <p:sldId id="583" r:id="rId24"/>
    <p:sldId id="570" r:id="rId25"/>
    <p:sldId id="550" r:id="rId26"/>
    <p:sldId id="585" r:id="rId27"/>
    <p:sldId id="586" r:id="rId28"/>
    <p:sldId id="587" r:id="rId29"/>
    <p:sldId id="588" r:id="rId30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C254BABB-E89E-4CB4-9DF8-454409717D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PA"/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943EDEE8-4F51-4937-B907-0E19F676E7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 altLang="es-PA"/>
          </a:p>
        </p:txBody>
      </p:sp>
      <p:sp>
        <p:nvSpPr>
          <p:cNvPr id="290820" name="Rectangle 4">
            <a:extLst>
              <a:ext uri="{FF2B5EF4-FFF2-40B4-BE49-F238E27FC236}">
                <a16:creationId xmlns:a16="http://schemas.microsoft.com/office/drawing/2014/main" id="{588AE6E1-1238-4228-8A98-1DD73C1F6B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PA"/>
          </a:p>
        </p:txBody>
      </p:sp>
      <p:sp>
        <p:nvSpPr>
          <p:cNvPr id="290821" name="Rectangle 5">
            <a:extLst>
              <a:ext uri="{FF2B5EF4-FFF2-40B4-BE49-F238E27FC236}">
                <a16:creationId xmlns:a16="http://schemas.microsoft.com/office/drawing/2014/main" id="{7B0AD6BD-1381-4191-91E2-8317B64FB5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E03BF3-247F-4BFD-9749-5979CB592606}" type="slidenum">
              <a:rPr lang="es-MX" altLang="es-PA"/>
              <a:pPr/>
              <a:t>‹Nº›</a:t>
            </a:fld>
            <a:endParaRPr lang="es-MX" alt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>
            <a:extLst>
              <a:ext uri="{FF2B5EF4-FFF2-40B4-BE49-F238E27FC236}">
                <a16:creationId xmlns:a16="http://schemas.microsoft.com/office/drawing/2014/main" id="{12DB4D2E-75EB-49D7-82DD-BE101FC002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PA"/>
          </a:p>
        </p:txBody>
      </p:sp>
      <p:sp>
        <p:nvSpPr>
          <p:cNvPr id="1900547" name="Rectangle 3">
            <a:extLst>
              <a:ext uri="{FF2B5EF4-FFF2-40B4-BE49-F238E27FC236}">
                <a16:creationId xmlns:a16="http://schemas.microsoft.com/office/drawing/2014/main" id="{B2216F4C-97BE-4EFA-98E5-587BCB4BD4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es-PA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27ABAC6-1E86-4318-AC62-4665B3F98D4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0549" name="Rectangle 5">
            <a:extLst>
              <a:ext uri="{FF2B5EF4-FFF2-40B4-BE49-F238E27FC236}">
                <a16:creationId xmlns:a16="http://schemas.microsoft.com/office/drawing/2014/main" id="{B7B4C6A7-8EDF-46F4-9F38-B3141DB472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texto del patrón</a:t>
            </a:r>
          </a:p>
          <a:p>
            <a:pPr lvl="1"/>
            <a:r>
              <a:rPr lang="es-ES" altLang="es-PA"/>
              <a:t>Segundo nivel</a:t>
            </a:r>
          </a:p>
          <a:p>
            <a:pPr lvl="2"/>
            <a:r>
              <a:rPr lang="es-ES" altLang="es-PA"/>
              <a:t>Tercer nivel</a:t>
            </a:r>
          </a:p>
          <a:p>
            <a:pPr lvl="3"/>
            <a:r>
              <a:rPr lang="es-ES" altLang="es-PA"/>
              <a:t>Cuarto nivel</a:t>
            </a:r>
          </a:p>
          <a:p>
            <a:pPr lvl="4"/>
            <a:r>
              <a:rPr lang="es-ES" altLang="es-PA"/>
              <a:t>Quinto nivel</a:t>
            </a:r>
          </a:p>
        </p:txBody>
      </p:sp>
      <p:sp>
        <p:nvSpPr>
          <p:cNvPr id="1900550" name="Rectangle 6">
            <a:extLst>
              <a:ext uri="{FF2B5EF4-FFF2-40B4-BE49-F238E27FC236}">
                <a16:creationId xmlns:a16="http://schemas.microsoft.com/office/drawing/2014/main" id="{2A8BC78E-5A2B-4361-8B6C-61B20C1F13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PA"/>
          </a:p>
        </p:txBody>
      </p:sp>
      <p:sp>
        <p:nvSpPr>
          <p:cNvPr id="1900551" name="Rectangle 7">
            <a:extLst>
              <a:ext uri="{FF2B5EF4-FFF2-40B4-BE49-F238E27FC236}">
                <a16:creationId xmlns:a16="http://schemas.microsoft.com/office/drawing/2014/main" id="{E1F98894-4493-4D15-99D1-ED70B383F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EA2AED-72DB-4FB1-BDFD-A54C81EE797E}" type="slidenum">
              <a:rPr lang="es-ES" altLang="es-PA"/>
              <a:pPr/>
              <a:t>‹Nº›</a:t>
            </a:fld>
            <a:endParaRPr lang="es-ES" alt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4C9DAD7-06DD-4FE6-A0BC-0D91A3507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7FB1CB-F5BB-4ACE-96E1-66CAFFFA7FF4}" type="slidenum">
              <a:rPr lang="es-ES" altLang="es-PA" sz="1200"/>
              <a:pPr eaLnBrk="1" hangingPunct="1"/>
              <a:t>1</a:t>
            </a:fld>
            <a:endParaRPr lang="es-ES" altLang="es-PA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54F98EC-6EA0-4F07-BD0D-D3D0B74A5D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C4649FB-3258-4FAA-A9A9-99AE19253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54E49B6-8776-48FD-B5EE-258C8CC51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664C7B-EAC7-44B5-A26C-6008C59D5183}" type="slidenum">
              <a:rPr lang="es-ES" altLang="es-PA" sz="1200"/>
              <a:pPr eaLnBrk="1" hangingPunct="1"/>
              <a:t>10</a:t>
            </a:fld>
            <a:endParaRPr lang="es-ES" altLang="es-PA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D5D2115-3FCA-44CD-B2A2-616F372E04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974ED28-493A-4663-9644-95D942CC4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1DF9644-BCE9-4F88-AC82-FD8CEF90F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470978-8941-4E2F-A157-35119FD702AF}" type="slidenum">
              <a:rPr lang="es-ES" altLang="es-PA" sz="1200"/>
              <a:pPr eaLnBrk="1" hangingPunct="1"/>
              <a:t>11</a:t>
            </a:fld>
            <a:endParaRPr lang="es-ES" altLang="es-PA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794EC8-4F70-4526-BC63-9F17E5E735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A5E4E72-639D-4BF9-ACCF-7ECAF2725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AD7A7FC-0A45-47AD-889D-0FEA88418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B10FB6-EF71-4A8F-A789-BEAD87C40942}" type="slidenum">
              <a:rPr lang="es-ES" altLang="es-PA" sz="1200"/>
              <a:pPr eaLnBrk="1" hangingPunct="1"/>
              <a:t>12</a:t>
            </a:fld>
            <a:endParaRPr lang="es-ES" altLang="es-PA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AE19D5-C757-484A-80FB-F1BB13055F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9B98668-E58B-4468-BC61-6DDDC1EDB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E9CA79D-770F-49BE-947D-38B9A912C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12D80D-98F0-4A69-9D74-6DD3135AB646}" type="slidenum">
              <a:rPr lang="es-ES" altLang="es-PA" sz="1200"/>
              <a:pPr eaLnBrk="1" hangingPunct="1"/>
              <a:t>13</a:t>
            </a:fld>
            <a:endParaRPr lang="es-ES" altLang="es-PA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D1CECB9-056B-4A72-AF25-33C57ACF37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5C92544-5E71-4E0A-908C-A5D2E9246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3AC5EC5-7525-4515-83D0-4ED70813E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1A0411-E027-4CA8-998E-942D7E034BF3}" type="slidenum">
              <a:rPr lang="es-ES" altLang="es-PA" sz="1200"/>
              <a:pPr eaLnBrk="1" hangingPunct="1"/>
              <a:t>14</a:t>
            </a:fld>
            <a:endParaRPr lang="es-ES" altLang="es-PA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A6FF150-7946-4271-A156-DC392475ED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98F4DA7-8FB0-4E9F-906A-A5680D038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4816C4F-B270-45E9-96AB-025B05529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57CACC-2373-41E1-8336-D96D87B2C772}" type="slidenum">
              <a:rPr lang="es-ES" altLang="es-PA" sz="1200"/>
              <a:pPr eaLnBrk="1" hangingPunct="1"/>
              <a:t>15</a:t>
            </a:fld>
            <a:endParaRPr lang="es-ES" altLang="es-PA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540D825-1D16-4D7C-AFD9-8369951613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9106750-B285-4C06-AB01-6730CF3B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0D20B96-C2E0-4B3D-9217-4584A2F61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C083F1-3926-4B03-BC77-BB0777CE2C84}" type="slidenum">
              <a:rPr lang="es-ES" altLang="es-PA" sz="1200"/>
              <a:pPr eaLnBrk="1" hangingPunct="1"/>
              <a:t>16</a:t>
            </a:fld>
            <a:endParaRPr lang="es-ES" altLang="es-PA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E17EC62-0109-4AF3-B11F-DABFD6D805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98069BE-BE47-400A-88A0-1DA09079B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42AF00E-F5AE-4283-8660-2BCBCC143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ADA07E-2034-420B-8E93-B051926791A7}" type="slidenum">
              <a:rPr lang="es-ES" altLang="es-PA" sz="1200"/>
              <a:pPr eaLnBrk="1" hangingPunct="1"/>
              <a:t>17</a:t>
            </a:fld>
            <a:endParaRPr lang="es-ES" altLang="es-PA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0035E48-E394-45C9-BDF3-B7DC8C2EC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A55114-51BD-4582-AC05-4081666BE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03FD0F7-9A07-4CA2-A644-875C2C28B8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CA261A-5E59-47E5-8BDD-BF4A64FD6620}" type="slidenum">
              <a:rPr lang="es-ES" altLang="es-PA" sz="1200"/>
              <a:pPr eaLnBrk="1" hangingPunct="1"/>
              <a:t>18</a:t>
            </a:fld>
            <a:endParaRPr lang="es-ES" altLang="es-PA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E08ABE8-851C-454F-8011-D1F8F2E43A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AAEFABF-F48E-4A7A-870A-27C95B374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FA8D873-F3A0-42EB-B552-03AD6F8FE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C9E9E5-9015-4E50-A944-E90D51803A05}" type="slidenum">
              <a:rPr lang="es-ES" altLang="es-PA" sz="1200"/>
              <a:pPr eaLnBrk="1" hangingPunct="1"/>
              <a:t>19</a:t>
            </a:fld>
            <a:endParaRPr lang="es-ES" altLang="es-PA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07550DF-CB2B-4782-AC0F-44CCEF6E81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9F7243D-F95E-48A6-9130-5607DA00A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9A7AEB0-B0B4-451D-8A8C-D5CB94362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E23B23-85F5-4C04-AAC4-7840383D9A16}" type="slidenum">
              <a:rPr lang="es-ES" altLang="es-PA" sz="1200"/>
              <a:pPr eaLnBrk="1" hangingPunct="1"/>
              <a:t>2</a:t>
            </a:fld>
            <a:endParaRPr lang="es-ES" altLang="es-PA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F7DCEA4-8472-4A32-86E4-340CD36073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9D5C287-1F9E-419F-B9D7-BD83AC5F7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17F16CB-594A-4829-93DE-085961223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8C2EF8-CF71-47DD-A001-740F6D24B380}" type="slidenum">
              <a:rPr lang="es-ES" altLang="es-PA" sz="1200"/>
              <a:pPr eaLnBrk="1" hangingPunct="1"/>
              <a:t>20</a:t>
            </a:fld>
            <a:endParaRPr lang="es-ES" altLang="es-PA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5DFE54C-F2FE-45A7-A189-0D15E69117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E2F43FC-5B56-4D8D-B076-CAE581A75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FE66854-5E69-43B2-91F0-5165D4EFF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DF2B46-0779-4F30-BF8F-5920FCF4CCF2}" type="slidenum">
              <a:rPr lang="es-ES" altLang="es-PA" sz="1200"/>
              <a:pPr eaLnBrk="1" hangingPunct="1"/>
              <a:t>21</a:t>
            </a:fld>
            <a:endParaRPr lang="es-ES" altLang="es-PA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2EA59D4-BECC-4FA9-9794-DC13C0DCFE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494AE7E-6363-4DBC-8F07-7F3314C44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2F7367B-125D-4628-A172-9F8DB468E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FEFD79-856F-4904-B381-40D563CD24AB}" type="slidenum">
              <a:rPr lang="es-ES" altLang="es-PA" sz="1200"/>
              <a:pPr eaLnBrk="1" hangingPunct="1"/>
              <a:t>22</a:t>
            </a:fld>
            <a:endParaRPr lang="es-ES" altLang="es-PA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86041D8-28F9-4049-B8B0-0BE9DBD3B8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7C7EAB-4E34-429D-B39C-C2D6D26CD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4CF1BA6-9FF9-403A-9F22-046D7066C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181350-DFAF-4241-AA7D-9868710D64CC}" type="slidenum">
              <a:rPr lang="es-ES" altLang="es-PA" sz="1200"/>
              <a:pPr eaLnBrk="1" hangingPunct="1"/>
              <a:t>23</a:t>
            </a:fld>
            <a:endParaRPr lang="es-ES" altLang="es-PA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2A5341C-44B5-42D8-80E0-B93B3A071F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867CA88-B6C5-4FA7-8987-22588D9B1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2D95B17-2ECA-4C46-B3E4-AA4C6329B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3A19AD-8A37-4B08-959A-B73356C12B12}" type="slidenum">
              <a:rPr lang="es-ES" altLang="es-PA" sz="1200"/>
              <a:pPr eaLnBrk="1" hangingPunct="1"/>
              <a:t>24</a:t>
            </a:fld>
            <a:endParaRPr lang="es-ES" altLang="es-PA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8D8B90D-382D-460F-8254-78CD816015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9196A06-B8E1-4822-8DA0-05FB33FB0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6C6306E-3333-4653-9E6B-BC2D1DE35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E68305-B588-41D0-99B7-7B76B4120080}" type="slidenum">
              <a:rPr lang="es-ES" altLang="es-PA" sz="1200"/>
              <a:pPr eaLnBrk="1" hangingPunct="1"/>
              <a:t>25</a:t>
            </a:fld>
            <a:endParaRPr lang="es-ES" altLang="es-PA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257C38C-8687-4CDA-93E7-111E6E51A2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15DF0B0-EAC7-4488-AE79-1994DFF3E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216E48A-9B1A-46C0-8460-ED8B39180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9519BF-11F7-4379-96E1-3146DB06BF4C}" type="slidenum">
              <a:rPr lang="es-ES" altLang="es-PA" sz="1200"/>
              <a:pPr eaLnBrk="1" hangingPunct="1"/>
              <a:t>3</a:t>
            </a:fld>
            <a:endParaRPr lang="es-ES" altLang="es-PA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3999149-004A-471B-8099-A799BDE024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F179AD3-B325-4174-8D75-E9AB44AAE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E160E8A-7EE3-4D00-8253-91364FEFE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AABE80-06EF-4CA2-9034-8D5D48C767DA}" type="slidenum">
              <a:rPr lang="es-ES" altLang="es-PA" sz="1200"/>
              <a:pPr eaLnBrk="1" hangingPunct="1"/>
              <a:t>4</a:t>
            </a:fld>
            <a:endParaRPr lang="es-ES" altLang="es-PA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EB76906-D5FE-48DC-9533-526B0EEC42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5878BC7-E171-44ED-904D-E6FE45960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6448C88-C4AC-4DC7-8CE2-7CFBA24A2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A685DB-931E-4C94-B788-BC454C915607}" type="slidenum">
              <a:rPr lang="es-ES" altLang="es-PA" sz="1200"/>
              <a:pPr eaLnBrk="1" hangingPunct="1"/>
              <a:t>5</a:t>
            </a:fld>
            <a:endParaRPr lang="es-ES" altLang="es-PA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34F3A21-CF49-491A-9C22-057CD8D837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E3CD00E-0E43-4185-A7F8-3BE458565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00DA667-DD99-4C93-832C-7AD3D247C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D1F914-ECA5-40B6-BFDA-23D6DB0880CF}" type="slidenum">
              <a:rPr lang="es-ES" altLang="es-PA" sz="1200"/>
              <a:pPr eaLnBrk="1" hangingPunct="1"/>
              <a:t>6</a:t>
            </a:fld>
            <a:endParaRPr lang="es-ES" altLang="es-PA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3CCCFCB-E563-49BA-9455-C980379791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7A1F94F-4D99-45FA-BEFF-7E4ECFD43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8057EE5-1264-4184-B84A-F639060B8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2CDB35-145D-484D-8D07-A179AC68C059}" type="slidenum">
              <a:rPr lang="es-ES" altLang="es-PA" sz="1200"/>
              <a:pPr eaLnBrk="1" hangingPunct="1"/>
              <a:t>7</a:t>
            </a:fld>
            <a:endParaRPr lang="es-ES" altLang="es-PA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39B113-AD19-465E-86B7-36703909D7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ED52472-2017-4292-B180-F68C3267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D415375-DC3F-4C51-AD96-543DE7285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96AA48-EB42-4571-836F-0B1F69170BF3}" type="slidenum">
              <a:rPr lang="es-ES" altLang="es-PA" sz="1200"/>
              <a:pPr eaLnBrk="1" hangingPunct="1"/>
              <a:t>8</a:t>
            </a:fld>
            <a:endParaRPr lang="es-ES" altLang="es-PA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AEB1378-29B9-442E-8BA7-2FE9B077B9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24A8DE0-B848-4385-9013-1649A1294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D2DB6E3-4426-4DE2-BF5D-973B93BB8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2940F7-8402-4658-B6E4-65260BB23D35}" type="slidenum">
              <a:rPr lang="es-ES" altLang="es-PA" sz="1200"/>
              <a:pPr eaLnBrk="1" hangingPunct="1"/>
              <a:t>9</a:t>
            </a:fld>
            <a:endParaRPr lang="es-ES" altLang="es-PA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D510FC0-BEBC-43ED-8580-8046228ED2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A02B41D-F343-45B2-B3DF-102D478D0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Forma libre">
            <a:extLst>
              <a:ext uri="{FF2B5EF4-FFF2-40B4-BE49-F238E27FC236}">
                <a16:creationId xmlns:a16="http://schemas.microsoft.com/office/drawing/2014/main" id="{469510A1-58D0-468F-80A0-CD1DE2EB795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5" name="12 Forma libre">
            <a:extLst>
              <a:ext uri="{FF2B5EF4-FFF2-40B4-BE49-F238E27FC236}">
                <a16:creationId xmlns:a16="http://schemas.microsoft.com/office/drawing/2014/main" id="{539F2B1F-FBAA-416C-B0A3-C03F25A219A1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>
            <a:extLst>
              <a:ext uri="{FF2B5EF4-FFF2-40B4-BE49-F238E27FC236}">
                <a16:creationId xmlns:a16="http://schemas.microsoft.com/office/drawing/2014/main" id="{48770C2B-6999-4AE7-8EF6-3DD0AB41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7" name="18 Marcador de pie de página">
            <a:extLst>
              <a:ext uri="{FF2B5EF4-FFF2-40B4-BE49-F238E27FC236}">
                <a16:creationId xmlns:a16="http://schemas.microsoft.com/office/drawing/2014/main" id="{7C9E8DF5-AE09-47B4-8E5B-2D68675E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8" name="26 Marcador de número de diapositiva">
            <a:extLst>
              <a:ext uri="{FF2B5EF4-FFF2-40B4-BE49-F238E27FC236}">
                <a16:creationId xmlns:a16="http://schemas.microsoft.com/office/drawing/2014/main" id="{4E0496C4-CD4F-4E07-AEAF-7FC802B9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1FD8E-F410-45FC-A54C-0FC929CA424C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284503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40AB596A-CE9E-4266-8DEE-F2A79C6B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5783FD00-D949-4C4D-8DB0-6914BEB5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8D5052A7-A2E0-4B1C-9D82-F00E6F64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0CCB-1742-432A-B373-DC20B4708272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373528285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73CF469F-75B6-4DD9-92BC-C872748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9213126A-2605-45EF-B01E-EC6141FD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0C3D3596-63B6-462F-BEE3-26A9E9EF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5FE11-86CB-42DA-8F36-77A596859BE2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284412467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32C1E7BA-142A-4B34-ADDB-39B61460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A95ACB84-D150-4AD5-9773-2B6BE503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75545FCB-7D04-4E98-A550-564B23DF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AD0E-B80E-45F7-9980-94FFCAA80E01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399820991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7D7D7D"/>
            </a:gs>
            <a:gs pos="70000">
              <a:srgbClr val="2D2D2D"/>
            </a:gs>
            <a:gs pos="100000">
              <a:srgbClr val="242424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Forma libre">
            <a:extLst>
              <a:ext uri="{FF2B5EF4-FFF2-40B4-BE49-F238E27FC236}">
                <a16:creationId xmlns:a16="http://schemas.microsoft.com/office/drawing/2014/main" id="{8CEC6FF1-F836-4BFA-AFDF-5DF97820C90E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5" name="12 Forma libre">
            <a:extLst>
              <a:ext uri="{FF2B5EF4-FFF2-40B4-BE49-F238E27FC236}">
                <a16:creationId xmlns:a16="http://schemas.microsoft.com/office/drawing/2014/main" id="{207173AC-1A44-4282-B9B3-861E4BC96DD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45D22487-31CA-4249-8CC1-B63B7D13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680A9E7D-842A-4A88-A91F-2D6D4AE5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658AB47B-56EB-4143-B736-A6704FA1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DC8D-8104-4D48-AC04-8D89A6BCC820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123508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>
            <a:extLst>
              <a:ext uri="{FF2B5EF4-FFF2-40B4-BE49-F238E27FC236}">
                <a16:creationId xmlns:a16="http://schemas.microsoft.com/office/drawing/2014/main" id="{4A9D2B8E-29A2-497E-9F67-7EC6D12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21 Marcador de pie de página">
            <a:extLst>
              <a:ext uri="{FF2B5EF4-FFF2-40B4-BE49-F238E27FC236}">
                <a16:creationId xmlns:a16="http://schemas.microsoft.com/office/drawing/2014/main" id="{05640036-C8E1-4AD6-9DBD-A3A3E1D3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7" name="17 Marcador de número de diapositiva">
            <a:extLst>
              <a:ext uri="{FF2B5EF4-FFF2-40B4-BE49-F238E27FC236}">
                <a16:creationId xmlns:a16="http://schemas.microsoft.com/office/drawing/2014/main" id="{1879EF93-CA4F-40AC-837D-7042DE87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3A55-3D76-4FFC-A6E0-7530557BB7D7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167287382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CEFCF301-08E2-45B1-901C-24BF3CC7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9AD49FEE-EA79-40BD-9E70-ACD3C750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F2DF1484-8A89-4373-A58C-55E5D3E9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112B4-03C6-4600-9886-62303801C590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14277297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>
            <a:extLst>
              <a:ext uri="{FF2B5EF4-FFF2-40B4-BE49-F238E27FC236}">
                <a16:creationId xmlns:a16="http://schemas.microsoft.com/office/drawing/2014/main" id="{10E5273D-E082-42FD-9CDC-D69E816F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4" name="21 Marcador de pie de página">
            <a:extLst>
              <a:ext uri="{FF2B5EF4-FFF2-40B4-BE49-F238E27FC236}">
                <a16:creationId xmlns:a16="http://schemas.microsoft.com/office/drawing/2014/main" id="{1EE4C687-0DF6-484A-AC6F-6459BA13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:a16="http://schemas.microsoft.com/office/drawing/2014/main" id="{EB30944F-C88C-4C4E-AF56-5F15E37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2263-69D9-40F4-B4F7-2CF72D03C24D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4361859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40614338-7BC8-4BFD-9D84-BAE245C7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08422B5C-D65A-4FF1-9C2C-43592D08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A5B53503-B6DD-4362-A0A2-EB37CDF6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EB8F-7F24-4A74-A13E-FC61A3E1B588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29817260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DBEF2ABB-45DE-46F1-9FA6-1BE84C48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0A53E25-38B8-4FFD-828E-3C494B20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2055BA6-B460-4266-A1E8-D185FA66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BFE9A92-EB87-43CB-B4F5-B65056376EE4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410099354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D7B3690-36CA-4D86-99B1-B832617D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277229E-FA97-46C5-96A0-018CA463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PA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3C3E23-346E-4C1F-BE0E-EA04D9E0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1F34-AE65-4420-A3A7-F37DFAC67BF7}" type="slidenum">
              <a:rPr lang="es-MX" altLang="es-PA"/>
              <a:pPr/>
              <a:t>‹Nº›</a:t>
            </a:fld>
            <a:endParaRPr lang="es-MX" altLang="es-PA"/>
          </a:p>
        </p:txBody>
      </p:sp>
    </p:spTree>
    <p:extLst>
      <p:ext uri="{BB962C8B-B14F-4D97-AF65-F5344CB8AC3E}">
        <p14:creationId xmlns:p14="http://schemas.microsoft.com/office/powerpoint/2010/main" val="43206524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>
            <a:extLst>
              <a:ext uri="{FF2B5EF4-FFF2-40B4-BE49-F238E27FC236}">
                <a16:creationId xmlns:a16="http://schemas.microsoft.com/office/drawing/2014/main" id="{E35DDA1E-F359-43B3-8B70-FE299D8CA78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16" name="15 Forma libre">
            <a:extLst>
              <a:ext uri="{FF2B5EF4-FFF2-40B4-BE49-F238E27FC236}">
                <a16:creationId xmlns:a16="http://schemas.microsoft.com/office/drawing/2014/main" id="{6D17386B-B833-4202-A8D7-0AD39C125853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PA" sz="1800"/>
          </a:p>
        </p:txBody>
      </p:sp>
      <p:sp>
        <p:nvSpPr>
          <p:cNvPr id="1028" name="8 Marcador de título">
            <a:extLst>
              <a:ext uri="{FF2B5EF4-FFF2-40B4-BE49-F238E27FC236}">
                <a16:creationId xmlns:a16="http://schemas.microsoft.com/office/drawing/2014/main" id="{12680B6A-2CC1-4014-8B40-7D1A1399F6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título del patrón</a:t>
            </a:r>
            <a:endParaRPr lang="en-US" altLang="es-PA"/>
          </a:p>
        </p:txBody>
      </p:sp>
      <p:sp>
        <p:nvSpPr>
          <p:cNvPr id="1029" name="29 Marcador de texto">
            <a:extLst>
              <a:ext uri="{FF2B5EF4-FFF2-40B4-BE49-F238E27FC236}">
                <a16:creationId xmlns:a16="http://schemas.microsoft.com/office/drawing/2014/main" id="{89A25161-2896-4361-AB0E-36B479FC4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texto del patrón</a:t>
            </a:r>
          </a:p>
          <a:p>
            <a:pPr lvl="1"/>
            <a:r>
              <a:rPr lang="es-ES" altLang="es-PA"/>
              <a:t>Segundo nivel</a:t>
            </a:r>
          </a:p>
          <a:p>
            <a:pPr lvl="2"/>
            <a:r>
              <a:rPr lang="es-ES" altLang="es-PA"/>
              <a:t>Tercer nivel</a:t>
            </a:r>
          </a:p>
          <a:p>
            <a:pPr lvl="3"/>
            <a:r>
              <a:rPr lang="es-ES" altLang="es-PA"/>
              <a:t>Cuarto nivel</a:t>
            </a:r>
          </a:p>
          <a:p>
            <a:pPr lvl="4"/>
            <a:r>
              <a:rPr lang="es-ES" altLang="es-PA"/>
              <a:t>Quinto nivel</a:t>
            </a:r>
            <a:endParaRPr lang="en-US" altLang="es-PA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34032C78-FCF9-4742-9F68-6F2E60797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endParaRPr lang="es-ES_tradnl" altLang="es-PA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16980D0D-3740-4735-A988-1D5F10527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</a:defRPr>
            </a:lvl1pPr>
          </a:lstStyle>
          <a:p>
            <a:endParaRPr lang="es-ES_tradnl" altLang="es-PA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E25236EC-DE5F-49A4-A9B4-5FF24952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47A9CE92-F7FC-4926-A936-7F03B4744785}" type="slidenum">
              <a:rPr lang="es-MX" altLang="es-PA"/>
              <a:pPr/>
              <a:t>‹Nº›</a:t>
            </a:fld>
            <a:endParaRPr lang="es-MX" altLang="es-PA"/>
          </a:p>
        </p:txBody>
      </p:sp>
      <p:pic>
        <p:nvPicPr>
          <p:cNvPr id="1033" name="Picture 7">
            <a:extLst>
              <a:ext uri="{FF2B5EF4-FFF2-40B4-BE49-F238E27FC236}">
                <a16:creationId xmlns:a16="http://schemas.microsoft.com/office/drawing/2014/main" id="{E5554B31-3633-4BE3-8FC0-C346ED0345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39" r:id="rId2"/>
    <p:sldLayoutId id="2147483746" r:id="rId3"/>
    <p:sldLayoutId id="2147483740" r:id="rId4"/>
    <p:sldLayoutId id="2147483747" r:id="rId5"/>
    <p:sldLayoutId id="2147483741" r:id="rId6"/>
    <p:sldLayoutId id="2147483742" r:id="rId7"/>
    <p:sldLayoutId id="2147483748" r:id="rId8"/>
    <p:sldLayoutId id="2147483749" r:id="rId9"/>
    <p:sldLayoutId id="2147483743" r:id="rId10"/>
    <p:sldLayoutId id="2147483744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\Mis%20documentos\Ministerios%20La%20Misi&#243;n%20Wide.wm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164779C-5B66-4972-8F91-969695D4F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marL="484188" eaLnBrk="1" hangingPunct="1"/>
            <a:r>
              <a:rPr lang="es-ES" altLang="es-PA" sz="6300">
                <a:solidFill>
                  <a:srgbClr val="8ABACB"/>
                </a:solidFill>
              </a:rPr>
              <a:t>SEMBRANDO EN DIOS</a:t>
            </a:r>
          </a:p>
        </p:txBody>
      </p:sp>
      <p:pic>
        <p:nvPicPr>
          <p:cNvPr id="15363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1378673D-E404-4681-A7C1-661B32603D8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95569B14-245B-48A3-B5E3-B6473C2C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428736"/>
            <a:ext cx="60960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8D79039C-BFF0-40ED-9DD7-DD843B2445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altLang="es-PA" sz="5400" baseline="30000"/>
              <a:t>21 </a:t>
            </a:r>
            <a:r>
              <a:rPr lang="es-ES_tradnl" altLang="es-PA" sz="5400"/>
              <a:t>Porque donde esté vuestro tesoro, allí estará también vuestro corazón.”</a:t>
            </a:r>
          </a:p>
        </p:txBody>
      </p:sp>
      <p:pic>
        <p:nvPicPr>
          <p:cNvPr id="33795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06AA45A1-4422-4C0F-93BB-4602C0A5F820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3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20EAD69-C3CB-47D9-932D-D50F7BB4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7524771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6DCF36D3-C964-4777-8B2A-E119F0CBA38D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E6D04B05-3E89-48FE-9EB6-E2153D093416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7673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1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0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FD885FC3-A3E4-414B-AE81-9DCD8F999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975" y="908050"/>
            <a:ext cx="7859713" cy="348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PA" sz="5400" baseline="30000"/>
              <a:t>LOS</a:t>
            </a:r>
            <a:r>
              <a:rPr lang="es-ES_tradnl" altLang="es-PA" sz="5400"/>
              <a:t> DIEZMOS :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PA" sz="5400"/>
              <a:t>EL 10% DE LO QUE GANAMOS ES DE DIOS.</a:t>
            </a:r>
          </a:p>
        </p:txBody>
      </p:sp>
      <p:pic>
        <p:nvPicPr>
          <p:cNvPr id="37891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A06DD1E8-1E86-4DBC-99E5-EC593E6C92B0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885740A2-0794-4036-8D7D-215F1FF69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100" y="765175"/>
            <a:ext cx="7715250" cy="348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PA" sz="4600"/>
              <a:t>Malaquías 3:7-12</a:t>
            </a:r>
          </a:p>
          <a:p>
            <a:pPr eaLnBrk="1" hangingPunct="1">
              <a:lnSpc>
                <a:spcPct val="90000"/>
              </a:lnSpc>
            </a:pPr>
            <a:r>
              <a:rPr lang="es-ES_tradnl" altLang="es-PA" sz="4600" baseline="30000"/>
              <a:t>7 </a:t>
            </a:r>
            <a:r>
              <a:rPr lang="es-ES_tradnl" altLang="es-PA" sz="4600"/>
              <a:t>“Desde los días de vuestros padres os habéis apartado de mis leyes, y no las guardasteis.</a:t>
            </a:r>
          </a:p>
        </p:txBody>
      </p:sp>
      <p:pic>
        <p:nvPicPr>
          <p:cNvPr id="39939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7D437647-8ED8-44AA-8D85-B50100A276B5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465CBFF-4299-4C5D-9E58-EFA6BAADD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3489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MX" altLang="es-PA" sz="5000"/>
              <a:t>…</a:t>
            </a:r>
            <a:r>
              <a:rPr lang="es-ES_tradnl" altLang="es-PA" sz="5000"/>
              <a:t>Volveos a mí, y yo me volveré a vosotros, ha dicho el Señor de los ejércitos. Mas dijisteis: ¿En qué hemos de volvernos?</a:t>
            </a:r>
          </a:p>
        </p:txBody>
      </p:sp>
      <p:pic>
        <p:nvPicPr>
          <p:cNvPr id="41987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E3963C9F-68A0-4503-AA72-119F1D8E781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5A79B8C1-7F9C-4421-A122-E6519DD7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728" y="214289"/>
            <a:ext cx="4143404" cy="64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C4EEDA76-15E3-4947-89EF-353A833EBC5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44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40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B3F5A0B9-CB6F-414E-9103-F8470BF579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876300"/>
            <a:ext cx="8624888" cy="3489325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s-ES_tradnl" altLang="es-PA" sz="5000" baseline="30000"/>
              <a:t>8</a:t>
            </a:r>
            <a:r>
              <a:rPr lang="es-ES_tradnl" altLang="es-PA" sz="5000"/>
              <a:t>¿Robará el hombre a Dios? Pues vosotros me habéis robado. Y dijisteis: ¿En qué te hemos robado? En vuestros diezmos y ofrendas.</a:t>
            </a:r>
          </a:p>
        </p:txBody>
      </p:sp>
      <p:pic>
        <p:nvPicPr>
          <p:cNvPr id="46083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63596B71-B514-4DD8-B615-99F16F27021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B056BA13-788F-4A01-A175-25D3BA51F0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3489325"/>
          </a:xfrm>
        </p:spPr>
        <p:txBody>
          <a:bodyPr/>
          <a:lstStyle/>
          <a:p>
            <a:pPr eaLnBrk="1" hangingPunct="1"/>
            <a:r>
              <a:rPr lang="es-ES_tradnl" altLang="es-PA" sz="5400" baseline="30000"/>
              <a:t>9 </a:t>
            </a:r>
            <a:r>
              <a:rPr lang="es-ES_tradnl" altLang="es-PA" sz="5400"/>
              <a:t>Malditos sois con maldición, porque vosotros, la nación toda, me habéis robado.</a:t>
            </a:r>
          </a:p>
        </p:txBody>
      </p:sp>
      <p:pic>
        <p:nvPicPr>
          <p:cNvPr id="48131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FEC98E95-C292-48B8-9ED6-59AAEBAFBF02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1022E57B-8922-4747-8564-AE082F898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2025" y="1844675"/>
            <a:ext cx="7570788" cy="3489325"/>
          </a:xfrm>
        </p:spPr>
        <p:txBody>
          <a:bodyPr/>
          <a:lstStyle/>
          <a:p>
            <a:pPr eaLnBrk="1" hangingPunct="1"/>
            <a:r>
              <a:rPr lang="es-ES_tradnl" altLang="es-PA" sz="5400" baseline="30000"/>
              <a:t>10 </a:t>
            </a:r>
            <a:r>
              <a:rPr lang="es-ES_tradnl" altLang="es-PA" sz="5400"/>
              <a:t>Traed todos los diezmos al alfolí y haya alimento en mi casa; </a:t>
            </a:r>
          </a:p>
        </p:txBody>
      </p:sp>
      <p:pic>
        <p:nvPicPr>
          <p:cNvPr id="50179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2EB350A4-48B9-4990-BD3B-75C8027E032A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EEF5C276-24D4-4EB7-BF81-61B51372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7970627" cy="535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47C4F9B2-63F9-44FC-8C5D-C44FE06CE035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52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2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BC99D6BB-8A10-48FC-ACCC-E0D943743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92200"/>
            <a:ext cx="8229600" cy="3489325"/>
          </a:xfrm>
        </p:spPr>
        <p:txBody>
          <a:bodyPr/>
          <a:lstStyle/>
          <a:p>
            <a:pPr marL="447675" eaLnBrk="1" hangingPunct="1">
              <a:lnSpc>
                <a:spcPct val="80000"/>
              </a:lnSpc>
            </a:pPr>
            <a:r>
              <a:rPr lang="es-ES" altLang="es-PA" sz="5600"/>
              <a:t>Mateo 6:21</a:t>
            </a:r>
          </a:p>
          <a:p>
            <a:pPr marL="822325" lvl="1" eaLnBrk="1" hangingPunct="1">
              <a:lnSpc>
                <a:spcPct val="80000"/>
              </a:lnSpc>
              <a:buFontTx/>
              <a:buNone/>
            </a:pPr>
            <a:r>
              <a:rPr lang="es-ES" altLang="es-PA" sz="5000" i="1" baseline="30000">
                <a:ea typeface="ＭＳ Ｐゴシック" panose="020B0600070205080204" pitchFamily="34" charset="-128"/>
              </a:rPr>
              <a:t>21</a:t>
            </a:r>
            <a:r>
              <a:rPr lang="es-ES" altLang="es-PA" sz="5000" i="1">
                <a:ea typeface="ＭＳ Ｐゴシック" panose="020B0600070205080204" pitchFamily="34" charset="-128"/>
              </a:rPr>
              <a:t>“Porque donde esté vuestro tesoro, allí estará también vuestro corazón.”</a:t>
            </a:r>
          </a:p>
        </p:txBody>
      </p:sp>
      <p:pic>
        <p:nvPicPr>
          <p:cNvPr id="17411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0FC75034-B792-476F-8C9F-14F1C7A45100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0F863675-6886-49A0-AD0E-B1D50A833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PA" sz="5400"/>
              <a:t>…y probadme ahora en esto, dice el Señor de los ejércitos, si no os abriré las ventanas de los cielos, </a:t>
            </a:r>
          </a:p>
        </p:txBody>
      </p:sp>
      <p:pic>
        <p:nvPicPr>
          <p:cNvPr id="54275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D7A6111F-8607-4965-9548-B40F836C5986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4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23986FEC-975D-4969-BDBE-7DACDBF8C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348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PA" sz="6000"/>
              <a:t>…</a:t>
            </a:r>
            <a:r>
              <a:rPr lang="es-ES_tradnl" altLang="es-PA" sz="6000"/>
              <a:t>y derramaré sobre vosotros bendición hasta que sobreabunde.</a:t>
            </a:r>
          </a:p>
        </p:txBody>
      </p:sp>
      <p:pic>
        <p:nvPicPr>
          <p:cNvPr id="56323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5E884F1A-70FC-41D0-9A27-DC9DC475ECB4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F52ED5AD-B4FB-427F-A9FA-26C832A762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9538"/>
            <a:ext cx="8229600" cy="3489325"/>
          </a:xfrm>
        </p:spPr>
        <p:txBody>
          <a:bodyPr/>
          <a:lstStyle/>
          <a:p>
            <a:pPr eaLnBrk="1" hangingPunct="1"/>
            <a:r>
              <a:rPr lang="es-ES_tradnl" altLang="es-PA" sz="5000" baseline="30000"/>
              <a:t>11 </a:t>
            </a:r>
            <a:r>
              <a:rPr lang="es-ES_tradnl" altLang="es-PA" sz="5000"/>
              <a:t>Reprenderé también por vosotros al devorador, y no os destruirá el fruto de la tierra, </a:t>
            </a:r>
          </a:p>
        </p:txBody>
      </p:sp>
      <p:pic>
        <p:nvPicPr>
          <p:cNvPr id="58371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1FCB3501-C683-496A-A8AE-FF8E3E42930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58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8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95B699BB-3AFF-4FB4-9D44-751AD8917BD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5DD014E0-3DEA-4170-BA84-A57C5BB3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3654114" cy="547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2DFB7838-C772-4553-8985-54E01A48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6686">
            <a:off x="822203" y="1602294"/>
            <a:ext cx="3357586" cy="467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F1BDCE7C-8C03-43FF-AFFA-09206D557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altLang="es-PA" sz="5400"/>
              <a:t>…ni vuestra vid en el campo será estéril, dice el Señor de los ejércitos.</a:t>
            </a:r>
          </a:p>
        </p:txBody>
      </p:sp>
      <p:pic>
        <p:nvPicPr>
          <p:cNvPr id="62467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E910309B-ABE7-4A0C-BAD1-1012A7524D3D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ED440F7A-BF70-4069-9AF0-483D62EEEC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876300"/>
            <a:ext cx="7859712" cy="3489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ES_tradnl" altLang="es-PA" sz="5000" baseline="30000"/>
              <a:t>12 </a:t>
            </a:r>
            <a:r>
              <a:rPr lang="es-ES_tradnl" altLang="es-PA" sz="5000"/>
              <a:t>Y todas las naciones os dirán bienaventurados; porque seréis tierra deseable, dice el Señor de los ejércitos.”</a:t>
            </a:r>
            <a:endParaRPr lang="es-MX" altLang="es-PA" sz="5000"/>
          </a:p>
        </p:txBody>
      </p:sp>
      <p:pic>
        <p:nvPicPr>
          <p:cNvPr id="64515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4DC0B9B6-2203-49FB-B339-F5ABFB4AF4A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BB51D5A-DA6A-4ADE-8DF0-A83439811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es-ES" altLang="es-PA" sz="4100">
                <a:solidFill>
                  <a:srgbClr val="8ABACB"/>
                </a:solidFill>
              </a:rPr>
              <a:t>LA OFRENDA:</a:t>
            </a:r>
            <a:br>
              <a:rPr lang="es-ES" altLang="es-PA" sz="4100">
                <a:solidFill>
                  <a:srgbClr val="8ABACB"/>
                </a:solidFill>
              </a:rPr>
            </a:br>
            <a:endParaRPr lang="es-ES" altLang="es-PA" sz="4100">
              <a:solidFill>
                <a:srgbClr val="8ABACB"/>
              </a:solidFill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43BF1BC-2083-476C-8C69-69C840004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PA"/>
              <a:t>OFRECER A DIOS POR AMOR , UN EJEMPLO GRANDE ES LA OFRENDA</a:t>
            </a:r>
          </a:p>
          <a:p>
            <a:pPr eaLnBrk="1" hangingPunct="1"/>
            <a:r>
              <a:rPr lang="es-ES" altLang="es-PA"/>
              <a:t>DE LA VIUDA.</a:t>
            </a:r>
          </a:p>
        </p:txBody>
      </p:sp>
      <p:pic>
        <p:nvPicPr>
          <p:cNvPr id="66564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5FF57FEA-385C-4EC2-B03B-CABDEBB25EAB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65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1990EE9-7049-4DEC-93BB-5A269DD9A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endParaRPr lang="es-ES" altLang="es-PA">
              <a:solidFill>
                <a:srgbClr val="8ABACB"/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B013738-5299-48C5-A76C-594A4F64C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PA" sz="3600"/>
              <a:t>Marcos 12:42-44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3600"/>
              <a:t>Y como vino una viuda pobre, echó dos blancas, que son un maravedí. Entonces llamando á sus discípulos, les dice: De cierto os digo que esta viuda pobre echó más que todos los que han echado en el arca: Porque todos han echado de lo que les sobra; mas ésta, de su pobreza echó todo lo que tenía, todo su alimento.(RVA)</a:t>
            </a:r>
          </a:p>
        </p:txBody>
      </p:sp>
      <p:pic>
        <p:nvPicPr>
          <p:cNvPr id="67588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8E521915-FA9D-4874-818E-80DE2A556790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09572FA-6F7D-41AC-BD05-D930C0F19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es-ES" altLang="es-PA">
                <a:solidFill>
                  <a:srgbClr val="8ABACB"/>
                </a:solidFill>
              </a:rPr>
              <a:t>OFRENDA EXTRAORDINARIA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4CE8FC-D4A8-4375-BD79-E8213281D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PA"/>
              <a:t>ES DAR A OTROS POR AMOR  A DIOS.</a:t>
            </a:r>
          </a:p>
          <a:p>
            <a:pPr eaLnBrk="1" hangingPunct="1">
              <a:lnSpc>
                <a:spcPct val="90000"/>
              </a:lnSpc>
            </a:pPr>
            <a:endParaRPr lang="es-ES" altLang="es-PA"/>
          </a:p>
          <a:p>
            <a:pPr eaLnBrk="1" hangingPunct="1">
              <a:lnSpc>
                <a:spcPct val="90000"/>
              </a:lnSpc>
            </a:pPr>
            <a:r>
              <a:rPr lang="es-ES" altLang="es-PA"/>
              <a:t>EL BUEN SAMARITANO ES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s-ES" altLang="es-PA"/>
          </a:p>
          <a:p>
            <a:pPr eaLnBrk="1" hangingPunct="1">
              <a:lnSpc>
                <a:spcPct val="90000"/>
              </a:lnSpc>
            </a:pPr>
            <a:r>
              <a:rPr lang="es-ES" altLang="es-PA"/>
              <a:t>LO QUE DIOS QUIERE DE NOSOTROS.</a:t>
            </a:r>
          </a:p>
        </p:txBody>
      </p:sp>
      <p:pic>
        <p:nvPicPr>
          <p:cNvPr id="68612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7FB0EC7F-A4AA-40B7-952B-506B7BEB51F2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8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8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DBAB5BE-1E75-41A6-98B3-A6F59A189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endParaRPr lang="es-ES" altLang="es-PA">
              <a:solidFill>
                <a:srgbClr val="8ABACB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267D40B-F173-4D1D-A9B1-00E0FA8FC4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PA" sz="3200"/>
              <a:t>Lucas 10:33-35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PA" sz="3200"/>
              <a:t>Mas un Samaritano que transitaba, viniendo cerca de Él, y viéndole, fué movido á misericordia; Y llegándose, vendó sus heridas, echándoles aceite y vino; y poniéndole sobre su cabalgadura, llevóle al mesón, y cuidó de Él. Y otro día al partir, sacó dos denarios, y diólos al huésped, y le dijo: Cuídamele; y todo lo que de más gastares, yo cuando vuelva te lo pagaré.</a:t>
            </a:r>
          </a:p>
        </p:txBody>
      </p:sp>
      <p:pic>
        <p:nvPicPr>
          <p:cNvPr id="69636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9B65E8AB-EF1A-4EB0-8C7E-36A6C0CBBC4A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cie02">
            <a:extLst>
              <a:ext uri="{FF2B5EF4-FFF2-40B4-BE49-F238E27FC236}">
                <a16:creationId xmlns:a16="http://schemas.microsoft.com/office/drawing/2014/main" id="{CFBDAF1D-C264-4EC5-A744-B9A467B5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5308946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007AE1EB-994F-4E07-9783-74FEFA33CFAA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8" name="Rectangle 4">
            <a:extLst>
              <a:ext uri="{FF2B5EF4-FFF2-40B4-BE49-F238E27FC236}">
                <a16:creationId xmlns:a16="http://schemas.microsoft.com/office/drawing/2014/main" id="{5AC3EE25-8610-466E-8472-5CBDCBDD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08275"/>
            <a:ext cx="8229600" cy="1143000"/>
          </a:xfrm>
        </p:spPr>
        <p:txBody>
          <a:bodyPr>
            <a:normAutofit/>
          </a:bodyPr>
          <a:lstStyle/>
          <a:p>
            <a:pPr marL="484188" eaLnBrk="1" hangingPunct="1">
              <a:lnSpc>
                <a:spcPct val="95000"/>
              </a:lnSpc>
            </a:pPr>
            <a:r>
              <a:rPr lang="es-ES" altLang="es-PA" sz="4400">
                <a:solidFill>
                  <a:srgbClr val="8ABACB"/>
                </a:solidFill>
              </a:rPr>
              <a:t>Un mayordomo es una persona encargada de administrar y cuidar los bienes que son propiedad de otra persona.</a:t>
            </a:r>
            <a:endParaRPr lang="es-MX" altLang="es-PA" sz="4400">
              <a:solidFill>
                <a:srgbClr val="8ABACB"/>
              </a:solidFill>
            </a:endParaRPr>
          </a:p>
        </p:txBody>
      </p:sp>
      <p:pic>
        <p:nvPicPr>
          <p:cNvPr id="21507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7D634A9A-30E8-4204-834A-813FAD7FEF7B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F50A1435-C179-43B6-8A8D-A68F11E07C32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66D77145-76F6-4EAA-9F70-8B50016B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290"/>
            <a:ext cx="4214842" cy="63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>
            <a:extLst>
              <a:ext uri="{FF2B5EF4-FFF2-40B4-BE49-F238E27FC236}">
                <a16:creationId xmlns:a16="http://schemas.microsoft.com/office/drawing/2014/main" id="{C898CCAE-2EFD-425B-9FC6-F63D57270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46363"/>
            <a:ext cx="8229600" cy="1143000"/>
          </a:xfrm>
        </p:spPr>
        <p:txBody>
          <a:bodyPr>
            <a:normAutofit/>
          </a:bodyPr>
          <a:lstStyle/>
          <a:p>
            <a:pPr marL="484188" eaLnBrk="1" hangingPunct="1">
              <a:lnSpc>
                <a:spcPct val="95000"/>
              </a:lnSpc>
            </a:pPr>
            <a:r>
              <a:rPr lang="es-ES" altLang="es-PA" sz="4400">
                <a:solidFill>
                  <a:srgbClr val="8ABACB"/>
                </a:solidFill>
              </a:rPr>
              <a:t>Dios ha hecho al hombre administrador de todo lo que le ha dado.</a:t>
            </a:r>
            <a:br>
              <a:rPr lang="es-MX" altLang="es-PA" sz="4400">
                <a:solidFill>
                  <a:srgbClr val="8ABACB"/>
                </a:solidFill>
              </a:rPr>
            </a:br>
            <a:r>
              <a:rPr lang="es-ES" altLang="es-PA" sz="4400">
                <a:solidFill>
                  <a:srgbClr val="8ABACB"/>
                </a:solidFill>
              </a:rPr>
              <a:t>El hombre en su orgullo y soberbia ha hecho un mal uso de lo que Dios le dio.</a:t>
            </a:r>
            <a:endParaRPr lang="es-MX" altLang="es-PA" sz="4400">
              <a:solidFill>
                <a:srgbClr val="8ABACB"/>
              </a:solidFill>
            </a:endParaRPr>
          </a:p>
        </p:txBody>
      </p:sp>
      <p:pic>
        <p:nvPicPr>
          <p:cNvPr id="25603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B1A15B1D-0380-416B-885E-34643482CA09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F26C731D-C76D-49C2-9894-E99E00B9A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92375"/>
            <a:ext cx="8229600" cy="1143000"/>
          </a:xfrm>
        </p:spPr>
        <p:txBody>
          <a:bodyPr>
            <a:normAutofit/>
          </a:bodyPr>
          <a:lstStyle/>
          <a:p>
            <a:pPr marL="484188" eaLnBrk="1" hangingPunct="1">
              <a:lnSpc>
                <a:spcPct val="95000"/>
              </a:lnSpc>
            </a:pPr>
            <a:r>
              <a:rPr lang="es-ES" altLang="es-PA" sz="4400">
                <a:solidFill>
                  <a:srgbClr val="8ABACB"/>
                </a:solidFill>
              </a:rPr>
              <a:t>El cristiano que ha decidido vivir imitando a Jesús entiende que para que Dios sea el dueño de su corazón también lo debe ser de sus posesiones.</a:t>
            </a:r>
            <a:endParaRPr lang="es-MX" altLang="es-PA" sz="4400">
              <a:solidFill>
                <a:srgbClr val="8ABACB"/>
              </a:solidFill>
            </a:endParaRPr>
          </a:p>
        </p:txBody>
      </p:sp>
      <p:pic>
        <p:nvPicPr>
          <p:cNvPr id="27651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46919497-CE34-400B-8DF8-3AE48B64F945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8B5D4DF6-7AD4-4197-B5CF-DBA2D603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3489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altLang="es-PA" sz="5400"/>
              <a:t>Mateo 6:19-21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PA" sz="4900" baseline="30000"/>
              <a:t>19</a:t>
            </a:r>
            <a:r>
              <a:rPr lang="es-ES_tradnl" altLang="es-PA" sz="4900"/>
              <a:t>“No os hagáis tesoros en la tierra, donde la polilla y el orín corrompen, y donde ladrones minan y hurtan;</a:t>
            </a:r>
          </a:p>
        </p:txBody>
      </p:sp>
      <p:pic>
        <p:nvPicPr>
          <p:cNvPr id="29699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4C9D67DB-4F7A-4E16-9BCB-68239208C6C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18E110D-D2E8-4A1E-B0EC-E037992770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3489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PA" sz="5000" baseline="30000"/>
              <a:t>20</a:t>
            </a:r>
            <a:r>
              <a:rPr lang="es-ES_tradnl" altLang="es-PA" sz="5000"/>
              <a:t>sino haceos tesoros en el cielo, donde ni la polilla ni el orín corrompen, y donde ladrones no minan ni hurtan.</a:t>
            </a:r>
          </a:p>
        </p:txBody>
      </p:sp>
      <p:pic>
        <p:nvPicPr>
          <p:cNvPr id="31747" name="Ministerios La Misión Wide.wmv">
            <a:hlinkClick r:id="" action="ppaction://media"/>
            <a:extLst>
              <a:ext uri="{FF2B5EF4-FFF2-40B4-BE49-F238E27FC236}">
                <a16:creationId xmlns:a16="http://schemas.microsoft.com/office/drawing/2014/main" id="{6BCCE2DA-BF95-4180-8620-8CCF5663C21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614988"/>
            <a:ext cx="22113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930</TotalTime>
  <Words>586</Words>
  <Application>Microsoft Office PowerPoint</Application>
  <PresentationFormat>Presentación en pantalla (4:3)</PresentationFormat>
  <Paragraphs>61</Paragraphs>
  <Slides>29</Slides>
  <Notes>25</Notes>
  <HiddenSlides>0</HiddenSlides>
  <MMClips>30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ＭＳ Ｐゴシック</vt:lpstr>
      <vt:lpstr>Franklin Gothic Book</vt:lpstr>
      <vt:lpstr>Wingdings 2</vt:lpstr>
      <vt:lpstr>Técnico</vt:lpstr>
      <vt:lpstr>SEMBRANDO EN DIOS</vt:lpstr>
      <vt:lpstr>Presentación de PowerPoint</vt:lpstr>
      <vt:lpstr>Presentación de PowerPoint</vt:lpstr>
      <vt:lpstr>Un mayordomo es una persona encargada de administrar y cuidar los bienes que son propiedad de otra persona.</vt:lpstr>
      <vt:lpstr>Presentación de PowerPoint</vt:lpstr>
      <vt:lpstr>Dios ha hecho al hombre administrador de todo lo que le ha dado. El hombre en su orgullo y soberbia ha hecho un mal uso de lo que Dios le dio.</vt:lpstr>
      <vt:lpstr>El cristiano que ha decidido vivir imitando a Jesús entiende que para que Dios sea el dueño de su corazón también lo debe ser de sus posesiones.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OFRENDA: </vt:lpstr>
      <vt:lpstr>Presentación de PowerPoint</vt:lpstr>
      <vt:lpstr>OFRENDA EXTRAORDINARIA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mayordomia</dc:title>
  <dc:creator>la mision</dc:creator>
  <cp:lastModifiedBy>Carlos Cedeño</cp:lastModifiedBy>
  <cp:revision>153</cp:revision>
  <dcterms:created xsi:type="dcterms:W3CDTF">2003-04-28T14:51:04Z</dcterms:created>
  <dcterms:modified xsi:type="dcterms:W3CDTF">2019-06-02T22:06:33Z</dcterms:modified>
</cp:coreProperties>
</file>