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1627" autoAdjust="0"/>
    <p:restoredTop sz="94660"/>
  </p:normalViewPr>
  <p:slideViewPr>
    <p:cSldViewPr snapToObjects="1">
      <p:cViewPr varScale="1">
        <p:scale>
          <a:sx n="85" d="100"/>
          <a:sy n="85" d="100"/>
        </p:scale>
        <p:origin x="-7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ángulo rectá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Agrupar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c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Marcador de fech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19" name="Marcador de pie de pá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27" name="Marcador de número de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7" name="Cheuró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uró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8" name="Forma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ángulo rectá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c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uró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uró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ángulo rectá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c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0" name="Marcador de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10" name="Marcador de fech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BF83796-EB1E-6940-AC06-BA2418177D62}" type="datetimeFigureOut">
              <a:rPr lang="es-ES_tradnl" smtClean="0"/>
              <a:pPr/>
              <a:t>13/3/15</a:t>
            </a:fld>
            <a:endParaRPr lang="es-ES_tradnl"/>
          </a:p>
        </p:txBody>
      </p:sp>
      <p:sp>
        <p:nvSpPr>
          <p:cNvPr id="22" name="Marcador de pie de pá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18" name="Marcador de número de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C2AB0CD-36A3-FD4B-A569-3C49A1A85C49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EL SENTIR DE CRISTO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FILIPENSES 2:1-11</a:t>
            </a:r>
            <a:endParaRPr lang="es-ES_trad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/>
              <a:t>FILIPENSES 2:14-15</a:t>
            </a:r>
          </a:p>
          <a:p>
            <a:r>
              <a:rPr lang="es-ES_tradnl" sz="3600" b="1" dirty="0" smtClean="0"/>
              <a:t>Haced </a:t>
            </a:r>
            <a:r>
              <a:rPr lang="es-ES_tradnl" sz="3600" b="1" dirty="0"/>
              <a:t>todo </a:t>
            </a:r>
            <a:r>
              <a:rPr lang="es-ES_tradnl" sz="3600" b="1" u="sng" dirty="0"/>
              <a:t>sin murmuraciones y contiendas</a:t>
            </a:r>
            <a:r>
              <a:rPr lang="es-ES_tradnl" sz="3600" b="1" dirty="0" smtClean="0"/>
              <a:t>, </a:t>
            </a:r>
            <a:r>
              <a:rPr lang="es-ES_tradnl" sz="3600" b="1" dirty="0"/>
              <a:t>para que seáis irreprensibles y sencillos, hijos de Dios sin mancha en medio de una generación maligna y perversa, en medio de la cual resplandecéis como luminares en el mundo;</a:t>
            </a:r>
            <a:endParaRPr lang="es-ES_tradnl" sz="36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FILIPENSES 2:3</a:t>
            </a:r>
          </a:p>
          <a:p>
            <a:r>
              <a:rPr lang="es-ES_tradnl" b="1" dirty="0" smtClean="0"/>
              <a:t> Nada hagáis por contienda ……</a:t>
            </a:r>
          </a:p>
          <a:p>
            <a:pPr>
              <a:buNone/>
            </a:pPr>
            <a:endParaRPr lang="es-ES_tradnl" b="1" dirty="0" smtClean="0"/>
          </a:p>
          <a:p>
            <a:r>
              <a:rPr lang="es-ES_tradnl" b="1" dirty="0" smtClean="0"/>
              <a:t>CONTIENDA : RIVALIDAD , PELEA , RIÑA , DISCUSIÓN , DEBATE O CONTRADECIR TODO LO QUE OTRO AFIRMA.</a:t>
            </a:r>
          </a:p>
          <a:p>
            <a:r>
              <a:rPr lang="es-ES_tradnl" b="1" dirty="0" smtClean="0"/>
              <a:t>ESFORZARSE POR DAR LA CONTRARIA</a:t>
            </a:r>
          </a:p>
          <a:p>
            <a:r>
              <a:rPr lang="es-ES_tradnl" b="1" dirty="0" smtClean="0"/>
              <a:t>APLICAR TODO EL ESFUERZO POR ATACAR A ALGUIEN PARA DEMOSTRAR QUE SE ES EL NUMERO UNO.</a:t>
            </a:r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CLAVE : LA HUMILDAD</a:t>
            </a:r>
            <a:endParaRPr lang="es-ES_trad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5300" b="1" dirty="0" smtClean="0"/>
              <a:t>PROVERBIOS 16:28</a:t>
            </a:r>
            <a:r>
              <a:rPr lang="es-ES_tradnl" sz="5300" b="1" dirty="0"/>
              <a:t>.</a:t>
            </a:r>
            <a:r>
              <a:rPr lang="es-ES_tradnl" sz="5300" b="1" dirty="0" smtClean="0"/>
              <a:t> </a:t>
            </a:r>
          </a:p>
          <a:p>
            <a:r>
              <a:rPr lang="es-ES_tradnl" sz="5300" b="1" dirty="0" smtClean="0"/>
              <a:t>El </a:t>
            </a:r>
            <a:r>
              <a:rPr lang="es-ES_tradnl" sz="5300" b="1" dirty="0"/>
              <a:t>hombre perverso levanta contienda, Y el chismoso aparta a los mejores amigos.</a:t>
            </a:r>
            <a:endParaRPr lang="es-ES_tradnl" sz="5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89653"/>
          </a:xfrm>
        </p:spPr>
        <p:txBody>
          <a:bodyPr>
            <a:noAutofit/>
          </a:bodyPr>
          <a:lstStyle/>
          <a:p>
            <a:r>
              <a:rPr lang="es-ES_tradnl" sz="3400" dirty="0" smtClean="0"/>
              <a:t>FILIPENSES 2:3 …………..</a:t>
            </a:r>
            <a:r>
              <a:rPr lang="es-ES_tradnl" sz="3400" b="1" dirty="0" smtClean="0"/>
              <a:t> o por vanagloria</a:t>
            </a:r>
          </a:p>
          <a:p>
            <a:pPr>
              <a:buNone/>
            </a:pPr>
            <a:endParaRPr lang="es-ES_tradnl" sz="3400" b="1" dirty="0" smtClean="0"/>
          </a:p>
          <a:p>
            <a:r>
              <a:rPr lang="es-ES_tradnl" sz="2800" b="1" dirty="0" smtClean="0"/>
              <a:t>VANAGLORIA : VANIDAD , JACTANCIA , PRESUMIR ,SER MEJOR QUE EL GRUPO , ENGREIMIENTO , ENVANECIMIENTO ,FANFARRONERIA , ALTANERIA ,MUESTRA EXESIVA DE ORGULLO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300" dirty="0" smtClean="0"/>
              <a:t>VANAGLORIA : PRESUNCION DE LOS PROPÌOS MERITOS </a:t>
            </a:r>
          </a:p>
          <a:p>
            <a:r>
              <a:rPr lang="es-ES_tradnl" sz="3300" dirty="0" smtClean="0"/>
              <a:t>DARSE GLORIA </a:t>
            </a:r>
          </a:p>
          <a:p>
            <a:r>
              <a:rPr lang="es-ES_tradnl" sz="3300" dirty="0" smtClean="0"/>
              <a:t>1 JUAN 2:16</a:t>
            </a:r>
          </a:p>
          <a:p>
            <a:pPr>
              <a:buNone/>
            </a:pPr>
            <a:r>
              <a:rPr lang="es-ES_tradnl" sz="3300" b="1" dirty="0" smtClean="0"/>
              <a:t> </a:t>
            </a:r>
            <a:r>
              <a:rPr lang="es-ES_tradnl" sz="3300" b="1" dirty="0"/>
              <a:t>Porque todo lo que hay en el mundo, los deseos de la carne, los deseos de los ojos, </a:t>
            </a:r>
            <a:r>
              <a:rPr lang="es-ES_tradnl" sz="3300" b="1" u="sng" dirty="0"/>
              <a:t>y la vanagloria de la vida, no proviene del Padre</a:t>
            </a:r>
            <a:r>
              <a:rPr lang="es-ES_tradnl" sz="3300" b="1" dirty="0"/>
              <a:t>, sino del mundo.</a:t>
            </a:r>
            <a:endParaRPr lang="es-ES_tradnl" sz="3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FILIPENSES 2:3</a:t>
            </a:r>
          </a:p>
          <a:p>
            <a:r>
              <a:rPr lang="es-ES_tradnl" b="1" dirty="0" smtClean="0"/>
              <a:t> Nada hagáis por contienda o por vanagloria; </a:t>
            </a:r>
            <a:r>
              <a:rPr lang="es-ES_tradnl" sz="3900" b="1" u="sng" dirty="0" smtClean="0"/>
              <a:t>antes bien con humildad……………..</a:t>
            </a:r>
            <a:endParaRPr lang="es-ES_tradnl" sz="3900" u="sng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/>
              <a:t>SIGNIFICADO : CUALIDAD HUMANA DE CONSIDERARSE PEQUEÑO , LIMITADO CON DEBILIDADES , PARA RESTAR IMPORTANCIA A SUS PROPIOS LOGROS O VIRTUDES .</a:t>
            </a:r>
          </a:p>
          <a:p>
            <a:r>
              <a:rPr lang="es-ES_tradnl" sz="3600" dirty="0" smtClean="0"/>
              <a:t>PERSONA QUE NO HACE ALARDE DE SUS VIRTUDES </a:t>
            </a:r>
          </a:p>
          <a:p>
            <a:pPr>
              <a:buNone/>
            </a:pPr>
            <a:endParaRPr lang="es-ES_tradnl" sz="36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HUMILDAD</a:t>
            </a:r>
            <a:endParaRPr lang="es-ES_trad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800" dirty="0" smtClean="0"/>
              <a:t>HUMILDAD :  HUMILITAS </a:t>
            </a:r>
            <a:r>
              <a:rPr lang="es-ES_tradnl" sz="5500" dirty="0" smtClean="0"/>
              <a:t> </a:t>
            </a:r>
          </a:p>
          <a:p>
            <a:endParaRPr lang="es-ES_tradnl" sz="5500" dirty="0" smtClean="0"/>
          </a:p>
          <a:p>
            <a:r>
              <a:rPr lang="es-ES_tradnl" sz="5500" dirty="0" smtClean="0"/>
              <a:t>PEGADO A LA TIERRA  </a:t>
            </a:r>
            <a:endParaRPr lang="es-ES_tradnl" sz="55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_tradnl" sz="4258" dirty="0" smtClean="0"/>
              <a:t>EFESIOS 4:2-3</a:t>
            </a:r>
          </a:p>
          <a:p>
            <a:r>
              <a:rPr lang="es-ES_tradnl" sz="5946" b="1" u="sng" dirty="0" smtClean="0"/>
              <a:t>con </a:t>
            </a:r>
            <a:r>
              <a:rPr lang="es-ES_tradnl" sz="5946" b="1" u="sng" dirty="0"/>
              <a:t>toda humildad y mansedumbre</a:t>
            </a:r>
            <a:r>
              <a:rPr lang="es-ES_tradnl" sz="5946" b="1" dirty="0"/>
              <a:t>, soportándoos con paciencia los unos a los otros en amor</a:t>
            </a:r>
            <a:r>
              <a:rPr lang="es-ES_tradnl" sz="5946" b="1" dirty="0" smtClean="0"/>
              <a:t>,</a:t>
            </a:r>
            <a:r>
              <a:rPr lang="es-ES_tradnl" sz="5946" b="1" dirty="0"/>
              <a:t> </a:t>
            </a:r>
            <a:r>
              <a:rPr lang="es-ES_tradnl" sz="5946" b="1" dirty="0" smtClean="0"/>
              <a:t>solícitos </a:t>
            </a:r>
            <a:r>
              <a:rPr lang="es-ES_tradnl" sz="5946" b="1" dirty="0"/>
              <a:t>en guardar la unidad del Espíritu en el vínculo de la paz;</a:t>
            </a:r>
            <a:endParaRPr lang="es-ES_tradnl" sz="5946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000" b="1" dirty="0" smtClean="0"/>
              <a:t>1 DE PEDRO 5:5-6</a:t>
            </a:r>
          </a:p>
          <a:p>
            <a:r>
              <a:rPr lang="es-ES_tradnl" sz="3000" b="1" dirty="0" smtClean="0"/>
              <a:t> </a:t>
            </a:r>
            <a:r>
              <a:rPr lang="es-ES_tradnl" sz="3000" b="1" dirty="0"/>
              <a:t>Igualmente, jóvenes, estad sujetos a los ancianos; </a:t>
            </a:r>
            <a:r>
              <a:rPr lang="es-ES_tradnl" sz="3000" b="1" u="sng" dirty="0"/>
              <a:t>y todos</a:t>
            </a:r>
            <a:r>
              <a:rPr lang="es-ES_tradnl" sz="3000" b="1" dirty="0"/>
              <a:t>, sumisos unos a otros, revestíos de humildad; porque: Dios resiste a los soberbios, Y da gracia a los humildes</a:t>
            </a:r>
            <a:r>
              <a:rPr lang="es-ES_tradnl" sz="3000" b="1" dirty="0" smtClean="0"/>
              <a:t>. </a:t>
            </a:r>
            <a:r>
              <a:rPr lang="es-ES_tradnl" sz="3000" b="1" dirty="0"/>
              <a:t>Humillaos, pues, bajo la poderosa mano de Dios, para que él os exalte cuando fuere tiempo;</a:t>
            </a:r>
            <a:endParaRPr lang="es-ES_tradnl" sz="3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5900" dirty="0" smtClean="0"/>
              <a:t>EL RETO DE LA IGLESIA ES LLEGARA TENER EL MISMO SENTIR DE CRISTO JESUS</a:t>
            </a:r>
            <a:endParaRPr lang="es-ES_tradnl" sz="59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PROVERBIOS 22:4</a:t>
            </a:r>
          </a:p>
          <a:p>
            <a:r>
              <a:rPr lang="es-ES_tradnl" b="1" dirty="0" smtClean="0"/>
              <a:t> </a:t>
            </a:r>
            <a:r>
              <a:rPr lang="es-ES_tradnl" sz="4000" b="1" dirty="0"/>
              <a:t>Riquezas, honra y vida Son la remuneración de la humildad y del temor de Jehová</a:t>
            </a:r>
            <a:r>
              <a:rPr lang="es-ES_tradnl" b="1" dirty="0"/>
              <a:t>.</a:t>
            </a:r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700" dirty="0" smtClean="0"/>
              <a:t>FILIPENSES 2:3</a:t>
            </a:r>
            <a:r>
              <a:rPr lang="es-ES_tradnl" sz="3700" b="1" dirty="0" smtClean="0"/>
              <a:t>.………………..antes </a:t>
            </a:r>
            <a:r>
              <a:rPr lang="es-ES_tradnl" sz="3700" b="1" dirty="0"/>
              <a:t>bien con humildad, estimando cada uno a los demás como superiores a él mismo;</a:t>
            </a:r>
            <a:endParaRPr lang="es-ES_tradnl" sz="37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C)</a:t>
            </a:r>
            <a:r>
              <a:rPr lang="es-ES_tradnl" b="1" dirty="0" smtClean="0"/>
              <a:t> a los demás como superiores</a:t>
            </a:r>
            <a:r>
              <a:rPr lang="es-ES_tradnl" dirty="0" smtClean="0"/>
              <a:t> </a:t>
            </a:r>
            <a:endParaRPr lang="es-ES_tradn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900" dirty="0" smtClean="0"/>
              <a:t>ESTIMAR A LOS DEMAS COMO A SUPERIORES ES EL ANTIDOTO DE DIOS PARA DESTRUIR:</a:t>
            </a:r>
          </a:p>
          <a:p>
            <a:r>
              <a:rPr lang="es-ES_tradnl" sz="3900" dirty="0" smtClean="0"/>
              <a:t>SENTIMIENTOS PERSONALES</a:t>
            </a:r>
          </a:p>
          <a:p>
            <a:r>
              <a:rPr lang="es-ES_tradnl" sz="3900" dirty="0" smtClean="0"/>
              <a:t>VANAGLORIAS</a:t>
            </a:r>
          </a:p>
          <a:p>
            <a:r>
              <a:rPr lang="es-ES_tradnl" sz="3900" dirty="0" smtClean="0"/>
              <a:t>CONTIENDAS</a:t>
            </a:r>
            <a:endParaRPr lang="es-ES_tradnl" sz="39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100" dirty="0" smtClean="0"/>
              <a:t>FILIPENSES 2:4</a:t>
            </a:r>
          </a:p>
          <a:p>
            <a:r>
              <a:rPr lang="es-ES_tradnl" sz="4100" b="1" dirty="0" smtClean="0"/>
              <a:t> </a:t>
            </a:r>
            <a:r>
              <a:rPr lang="es-ES_tradnl" sz="4100" b="1" dirty="0"/>
              <a:t>no mirando cada uno por lo suyo propio, sino cada cual también por lo de los otros.</a:t>
            </a:r>
            <a:endParaRPr lang="es-ES_tradnl" sz="41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4: LO SUYO PROPIO : EL YO</a:t>
            </a:r>
            <a:endParaRPr lang="es-ES_tradn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_tradnl" sz="5000" dirty="0" smtClean="0"/>
              <a:t>Los otros , los otros , señor </a:t>
            </a:r>
          </a:p>
          <a:p>
            <a:pPr>
              <a:buNone/>
            </a:pPr>
            <a:r>
              <a:rPr lang="es-ES_tradnl" sz="5000" dirty="0" smtClean="0"/>
              <a:t>Este es mi lema es ; </a:t>
            </a:r>
          </a:p>
          <a:p>
            <a:pPr>
              <a:buNone/>
            </a:pPr>
            <a:r>
              <a:rPr lang="es-ES_tradnl" sz="5000" dirty="0" err="1" smtClean="0"/>
              <a:t>Ayudame</a:t>
            </a:r>
            <a:r>
              <a:rPr lang="es-ES_tradnl" sz="5000" dirty="0" smtClean="0"/>
              <a:t> a vivir para otros</a:t>
            </a:r>
          </a:p>
          <a:p>
            <a:pPr>
              <a:buNone/>
            </a:pPr>
            <a:r>
              <a:rPr lang="es-ES_tradnl" sz="5000" dirty="0" smtClean="0"/>
              <a:t>Para vivir para ti</a:t>
            </a:r>
          </a:p>
          <a:p>
            <a:pPr>
              <a:buNone/>
            </a:pPr>
            <a:r>
              <a:rPr lang="es-ES_tradnl" sz="5000" dirty="0" smtClean="0"/>
              <a:t>Charles </a:t>
            </a:r>
            <a:r>
              <a:rPr lang="es-ES_tradnl" sz="5000" dirty="0" err="1" smtClean="0"/>
              <a:t>d</a:t>
            </a:r>
            <a:r>
              <a:rPr lang="es-ES_tradnl" sz="5000" dirty="0" smtClean="0"/>
              <a:t>. </a:t>
            </a:r>
            <a:r>
              <a:rPr lang="es-ES_tradnl" sz="5000" dirty="0" err="1" smtClean="0"/>
              <a:t>meigs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/>
              <a:t>ESTER 10:3</a:t>
            </a:r>
          </a:p>
          <a:p>
            <a:r>
              <a:rPr lang="es-ES_tradnl" sz="3600" b="1" dirty="0" smtClean="0"/>
              <a:t> </a:t>
            </a:r>
            <a:r>
              <a:rPr lang="es-ES_tradnl" sz="3600" b="1" dirty="0"/>
              <a:t>Porque Mardoqueo el judío fue el segundo después del rey </a:t>
            </a:r>
            <a:r>
              <a:rPr lang="es-ES_tradnl" sz="3600" b="1" dirty="0" err="1"/>
              <a:t>Asuero</a:t>
            </a:r>
            <a:r>
              <a:rPr lang="es-ES_tradnl" sz="3600" b="1" dirty="0"/>
              <a:t>, y grande entre los judíos, y estimado por la multitud de sus hermanos, </a:t>
            </a:r>
            <a:r>
              <a:rPr lang="es-ES_tradnl" sz="3600" b="1" u="sng" dirty="0"/>
              <a:t>porque procuró el bienestar de su pueblo</a:t>
            </a:r>
            <a:r>
              <a:rPr lang="es-ES_tradnl" sz="3600" b="1" dirty="0"/>
              <a:t> y habló paz para todo su linaje.</a:t>
            </a:r>
            <a:endParaRPr lang="es-ES_tradnl" sz="36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5000" dirty="0" smtClean="0"/>
              <a:t>BIENESTAR DE LOS OTROS : ESO ES TRABAJO EN EQUIPO</a:t>
            </a:r>
            <a:endParaRPr lang="es-ES_tradnl" sz="5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5100" dirty="0" smtClean="0"/>
              <a:t>SE LOGRA HACER EQUIPO CUANDO SE LOGRA ANTEPONER LOS LOGROS PERSONALES POR LOS LOGROS DEL EQUIPO</a:t>
            </a:r>
            <a:endParaRPr lang="es-ES_tradnl" sz="51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/>
              <a:t>HEBREOS 6:10.</a:t>
            </a:r>
          </a:p>
          <a:p>
            <a:pPr>
              <a:buNone/>
            </a:pPr>
            <a:r>
              <a:rPr lang="es-ES_tradnl" b="1" dirty="0" smtClean="0"/>
              <a:t> </a:t>
            </a:r>
          </a:p>
          <a:p>
            <a:r>
              <a:rPr lang="es-ES_tradnl" sz="3500" b="1" dirty="0" smtClean="0"/>
              <a:t>Porque </a:t>
            </a:r>
            <a:r>
              <a:rPr lang="es-ES_tradnl" sz="3500" b="1" dirty="0"/>
              <a:t>Dios no es injusto para olvidar vuestra obra y el trabajo de amor que habéis mostrado hacia su nombre, habiendo servido a los santos y sirviéndoles aún</a:t>
            </a:r>
            <a:r>
              <a:rPr lang="es-ES_tradnl" b="1" dirty="0"/>
              <a:t>.</a:t>
            </a:r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NADA QUEDA SIN RECOMPENSA</a:t>
            </a:r>
            <a:endParaRPr lang="es-ES_tradn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4200" dirty="0" smtClean="0"/>
              <a:t>FILIPENSES 2:5-6</a:t>
            </a:r>
          </a:p>
          <a:p>
            <a:r>
              <a:rPr lang="es-ES_tradnl" sz="4200" b="1" dirty="0" smtClean="0"/>
              <a:t> </a:t>
            </a:r>
            <a:r>
              <a:rPr lang="es-ES_tradnl" sz="4200" b="1" dirty="0"/>
              <a:t>Haya, pues, en vosotros este sentir que hubo también en Cristo Jesús</a:t>
            </a:r>
            <a:r>
              <a:rPr lang="es-ES_tradnl" sz="4200" b="1" dirty="0" smtClean="0"/>
              <a:t>, </a:t>
            </a:r>
            <a:r>
              <a:rPr lang="es-ES_tradnl" sz="4200" b="1" dirty="0"/>
              <a:t>el cual, siendo en forma de Dios, no estimó el ser igual a Dios como cosa a que aferrarse,</a:t>
            </a:r>
            <a:endParaRPr lang="es-ES_tradnl" sz="4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5. ESTE MISMO SENTIR : EL DE CRISTO</a:t>
            </a:r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Autofit/>
          </a:bodyPr>
          <a:lstStyle/>
          <a:p>
            <a:r>
              <a:rPr lang="es-ES_tradnl" sz="3500" dirty="0" smtClean="0"/>
              <a:t>Filipenses 2:1</a:t>
            </a:r>
          </a:p>
          <a:p>
            <a:pPr>
              <a:buNone/>
            </a:pPr>
            <a:r>
              <a:rPr lang="es-ES_tradnl" sz="3500" b="1" dirty="0" smtClean="0"/>
              <a:t> </a:t>
            </a:r>
            <a:r>
              <a:rPr lang="es-ES_tradnl" sz="3500" b="1" dirty="0"/>
              <a:t>Por tanto, si hay alguna consolación en Cristo, si algún consuelo de amor, si alguna comunión del Espíritu, si algún afecto entrañable, si alguna misericordia,</a:t>
            </a:r>
            <a:endParaRPr lang="es-ES_tradnl" sz="35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r>
              <a:rPr lang="es-ES_tradnl" dirty="0" smtClean="0"/>
              <a:t>1. PARA TENER ESE SENTIR : </a:t>
            </a:r>
            <a:br>
              <a:rPr lang="es-ES_tradnl" dirty="0" smtClean="0"/>
            </a:br>
            <a:r>
              <a:rPr lang="es-ES_tradnl" dirty="0" smtClean="0"/>
              <a:t>SE NECESITA TENER A CRISTO </a:t>
            </a:r>
            <a:br>
              <a:rPr lang="es-ES_tradnl" dirty="0" smtClean="0"/>
            </a:br>
            <a:endParaRPr lang="es-ES_tradn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SIENDO EN FORMA DE DIOS </a:t>
            </a:r>
          </a:p>
          <a:p>
            <a:endParaRPr lang="es-ES_tradnl" dirty="0" smtClean="0"/>
          </a:p>
          <a:p>
            <a:r>
              <a:rPr lang="es-ES_tradnl" dirty="0" smtClean="0"/>
              <a:t>SIENDO : </a:t>
            </a:r>
            <a:r>
              <a:rPr lang="es-ES_tradnl" dirty="0" err="1" smtClean="0"/>
              <a:t>huparchon</a:t>
            </a:r>
            <a:r>
              <a:rPr lang="es-ES_tradnl" dirty="0" smtClean="0"/>
              <a:t>  , existiendo</a:t>
            </a:r>
          </a:p>
          <a:p>
            <a:endParaRPr lang="es-ES_tradnl" dirty="0" smtClean="0"/>
          </a:p>
          <a:p>
            <a:r>
              <a:rPr lang="es-ES_tradnl" dirty="0" smtClean="0"/>
              <a:t>FORMA : </a:t>
            </a:r>
            <a:r>
              <a:rPr lang="es-ES_tradnl" dirty="0" err="1" smtClean="0"/>
              <a:t>morphe</a:t>
            </a:r>
            <a:r>
              <a:rPr lang="es-ES_tradnl" dirty="0" smtClean="0"/>
              <a:t> , forma , naturaleza   </a:t>
            </a:r>
            <a:r>
              <a:rPr lang="es-ES_tradnl" dirty="0" err="1" smtClean="0"/>
              <a:t>posicion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CRISTO NO SE AFERRO A EXISTIR SIEMPRE EN ESA FORMA O NATURALEZA O POSICION</a:t>
            </a:r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300" dirty="0" smtClean="0"/>
              <a:t>FILIPENSES 2:7</a:t>
            </a:r>
          </a:p>
          <a:p>
            <a:r>
              <a:rPr lang="es-ES_tradnl" sz="4300" b="1" dirty="0" smtClean="0"/>
              <a:t> </a:t>
            </a:r>
            <a:r>
              <a:rPr lang="es-ES_tradnl" sz="4300" b="1" dirty="0"/>
              <a:t>sino que </a:t>
            </a:r>
            <a:r>
              <a:rPr lang="es-ES_tradnl" sz="4300" b="1" u="sng" dirty="0"/>
              <a:t>se despojó a sí mismo</a:t>
            </a:r>
            <a:r>
              <a:rPr lang="es-ES_tradnl" sz="4300" b="1" dirty="0"/>
              <a:t>, tomando forma de siervo, hecho semejante a los hombres;</a:t>
            </a:r>
            <a:endParaRPr lang="es-ES_tradnl" sz="4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DESPOJO DE SU GRANDEZA</a:t>
            </a:r>
          </a:p>
          <a:p>
            <a:endParaRPr lang="es-ES_tradnl" dirty="0" smtClean="0"/>
          </a:p>
          <a:p>
            <a:r>
              <a:rPr lang="es-ES_tradnl" dirty="0" smtClean="0"/>
              <a:t>SE HUMILLO A SI MISMO</a:t>
            </a:r>
          </a:p>
          <a:p>
            <a:endParaRPr lang="es-ES_tradnl" dirty="0" smtClean="0"/>
          </a:p>
          <a:p>
            <a:r>
              <a:rPr lang="es-ES_tradnl" dirty="0" smtClean="0"/>
              <a:t>SE HIZO OBEDIENTE</a:t>
            </a:r>
          </a:p>
          <a:p>
            <a:endParaRPr lang="es-ES_tradnl" dirty="0" smtClean="0"/>
          </a:p>
          <a:p>
            <a:r>
              <a:rPr lang="es-ES_tradnl" dirty="0" smtClean="0"/>
              <a:t>SE HIZO SEMEJANTE A LOS HOMBRES</a:t>
            </a:r>
          </a:p>
          <a:p>
            <a:endParaRPr lang="es-ES_tradnl" dirty="0" smtClean="0"/>
          </a:p>
          <a:p>
            <a:r>
              <a:rPr lang="es-ES_tradnl" dirty="0" smtClean="0"/>
              <a:t>SE BAJO A NUETRO NIVEL</a:t>
            </a:r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SE DESPOJO A SI MISMO</a:t>
            </a:r>
            <a:endParaRPr lang="es-ES_tradn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5500" dirty="0" smtClean="0"/>
              <a:t>ESTE SENTIR NECESITA LA IGLESIA </a:t>
            </a:r>
            <a:endParaRPr lang="es-ES_tradnl" sz="55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900" dirty="0" smtClean="0"/>
              <a:t>A) </a:t>
            </a:r>
            <a:r>
              <a:rPr lang="es-ES_tradnl" sz="4216" dirty="0" smtClean="0"/>
              <a:t>CONSOLACION EN CRISTO</a:t>
            </a:r>
          </a:p>
          <a:p>
            <a:endParaRPr lang="es-ES_tradnl" sz="4900" dirty="0" smtClean="0"/>
          </a:p>
          <a:p>
            <a:r>
              <a:rPr lang="es-ES_tradnl" sz="4900" dirty="0" smtClean="0"/>
              <a:t>B) CONSUELO DE AMOR</a:t>
            </a:r>
          </a:p>
          <a:p>
            <a:endParaRPr lang="es-ES_tradnl" sz="4900" dirty="0" smtClean="0"/>
          </a:p>
          <a:p>
            <a:r>
              <a:rPr lang="es-ES_tradnl" sz="4900" dirty="0" smtClean="0"/>
              <a:t>C) </a:t>
            </a:r>
            <a:r>
              <a:rPr lang="es-ES_tradnl" sz="3500" dirty="0" smtClean="0"/>
              <a:t>COMUNION DEL ESPIRITU</a:t>
            </a:r>
          </a:p>
          <a:p>
            <a:endParaRPr lang="es-ES_tradnl" sz="49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POR TANTO SI HAY :</a:t>
            </a: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4900" dirty="0" smtClean="0"/>
              <a:t>D) AFECTO ENTRAÑABLE</a:t>
            </a:r>
          </a:p>
          <a:p>
            <a:pPr>
              <a:buNone/>
            </a:pPr>
            <a:endParaRPr lang="es-ES_tradnl" sz="4900" dirty="0" smtClean="0"/>
          </a:p>
          <a:p>
            <a:r>
              <a:rPr lang="es-ES_tradnl" sz="4900" dirty="0" smtClean="0"/>
              <a:t>E) </a:t>
            </a:r>
            <a:r>
              <a:rPr lang="es-ES_tradnl" sz="3200" dirty="0" smtClean="0"/>
              <a:t>MISERICORDIA DE CRISTO</a:t>
            </a:r>
            <a:endParaRPr lang="es-ES_tradnl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POR TANTO SI HAY:</a:t>
            </a:r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sz="5000" dirty="0" smtClean="0"/>
              <a:t>FILIPENSES 2:2</a:t>
            </a:r>
          </a:p>
          <a:p>
            <a:r>
              <a:rPr lang="es-ES_tradnl" sz="5000" b="1" dirty="0" smtClean="0"/>
              <a:t> </a:t>
            </a:r>
            <a:r>
              <a:rPr lang="es-ES_tradnl" sz="5000" b="1" dirty="0"/>
              <a:t>completad mi gozo, sintiendo lo mismo, teniendo el mismo amor, unánimes, sintiendo una misma cosa.</a:t>
            </a:r>
            <a:endParaRPr lang="es-ES_tradnl" sz="5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2. COMPLETAD MI GOZO : EL GOZO DE TODO LIDER</a:t>
            </a:r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4100" dirty="0" smtClean="0"/>
              <a:t>A) TODOS SIENTAN LO MISMO</a:t>
            </a:r>
          </a:p>
          <a:p>
            <a:r>
              <a:rPr lang="es-ES_tradnl" sz="4100" dirty="0" smtClean="0"/>
              <a:t>MISMA PASION , VISION , METAS</a:t>
            </a:r>
          </a:p>
          <a:p>
            <a:r>
              <a:rPr lang="es-ES_tradnl" sz="4100" dirty="0" smtClean="0"/>
              <a:t>B) TODOS TENGAN EL MISMO AMOR</a:t>
            </a:r>
          </a:p>
          <a:p>
            <a:r>
              <a:rPr lang="es-ES_tradnl" sz="4100" dirty="0" smtClean="0"/>
              <a:t>MISMO AMOR A LOS PROYECTOS DE LA IGLESIA</a:t>
            </a:r>
            <a:endParaRPr lang="es-ES_tradnl" sz="41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GOZO DE PABLO</a:t>
            </a:r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_tradnl" sz="3400" dirty="0" smtClean="0"/>
              <a:t>C) UNANIMES </a:t>
            </a:r>
          </a:p>
          <a:p>
            <a:r>
              <a:rPr lang="es-ES_tradnl" sz="3400" dirty="0" smtClean="0"/>
              <a:t>MISMO PARECER , OPINION Y SENTIR</a:t>
            </a:r>
          </a:p>
          <a:p>
            <a:r>
              <a:rPr lang="es-ES_tradnl" sz="3400" dirty="0" smtClean="0"/>
              <a:t>D) SENTIR UNA MISMA COSA</a:t>
            </a:r>
          </a:p>
          <a:p>
            <a:r>
              <a:rPr lang="es-ES_tradnl" sz="3400" dirty="0" smtClean="0"/>
              <a:t>DESPOJARNOS DE NUESTRAS OPINIONES MENORES PARA CONCENTRARNOS EN EL PRINCIPIO QUE NOS INVOLUCRA A TODOS; </a:t>
            </a:r>
          </a:p>
          <a:p>
            <a:pPr>
              <a:buNone/>
            </a:pPr>
            <a:r>
              <a:rPr lang="es-ES_tradnl" sz="3400" dirty="0" smtClean="0"/>
              <a:t>   LA OBRA DE DIOS </a:t>
            </a:r>
            <a:endParaRPr lang="es-ES_tradnl" sz="3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GOZO DE PABLO</a:t>
            </a:r>
            <a:endParaRPr lang="es-ES_trad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FILIPENSES 2:3</a:t>
            </a:r>
          </a:p>
          <a:p>
            <a:r>
              <a:rPr lang="es-ES_tradnl" sz="3200" b="1" dirty="0" smtClean="0"/>
              <a:t> Nada hagáis por contienda o por vanagloria; antes bien con humildad, estimando cada uno a los demás como superiores a él mismo;</a:t>
            </a:r>
            <a:endParaRPr lang="es-ES_tradnl" sz="32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r>
              <a:rPr lang="es-ES_tradnl" dirty="0" smtClean="0"/>
              <a:t>3. LA CLAVE PARA EL MISMO SENTIR: LA HUMILDAD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Concurrencia.thmx</Template>
  <TotalTime>82</TotalTime>
  <Words>1027</Words>
  <Application>Microsoft Macintosh PowerPoint</Application>
  <PresentationFormat>Presentación en pantalla (4:3)</PresentationFormat>
  <Paragraphs>110</Paragraphs>
  <Slides>33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Concurrencia</vt:lpstr>
      <vt:lpstr>EL SENTIR DE CRISTO</vt:lpstr>
      <vt:lpstr>Diapositiva 2</vt:lpstr>
      <vt:lpstr>1. PARA TENER ESE SENTIR :  SE NECESITA TENER A CRISTO  </vt:lpstr>
      <vt:lpstr>POR TANTO SI HAY :</vt:lpstr>
      <vt:lpstr>POR TANTO SI HAY:</vt:lpstr>
      <vt:lpstr>2. COMPLETAD MI GOZO : EL GOZO DE TODO LIDER</vt:lpstr>
      <vt:lpstr>EL GOZO DE PABLO</vt:lpstr>
      <vt:lpstr>EL GOZO DE PABLO</vt:lpstr>
      <vt:lpstr>3. LA CLAVE PARA EL MISMO SENTIR: LA HUMILDAD</vt:lpstr>
      <vt:lpstr>Diapositiva 10</vt:lpstr>
      <vt:lpstr>LA CLAVE : LA HUMILDAD</vt:lpstr>
      <vt:lpstr>Diapositiva 12</vt:lpstr>
      <vt:lpstr>Diapositiva 13</vt:lpstr>
      <vt:lpstr>Diapositiva 14</vt:lpstr>
      <vt:lpstr>Diapositiva 15</vt:lpstr>
      <vt:lpstr>HUMILDAD</vt:lpstr>
      <vt:lpstr>Diapositiva 17</vt:lpstr>
      <vt:lpstr>Diapositiva 18</vt:lpstr>
      <vt:lpstr>Diapositiva 19</vt:lpstr>
      <vt:lpstr>Diapositiva 20</vt:lpstr>
      <vt:lpstr>C) a los demás como superiores </vt:lpstr>
      <vt:lpstr>Diapositiva 22</vt:lpstr>
      <vt:lpstr>4: LO SUYO PROPIO : EL YO</vt:lpstr>
      <vt:lpstr>Diapositiva 24</vt:lpstr>
      <vt:lpstr>Diapositiva 25</vt:lpstr>
      <vt:lpstr>Diapositiva 26</vt:lpstr>
      <vt:lpstr>Diapositiva 27</vt:lpstr>
      <vt:lpstr>NADA QUEDA SIN RECOMPENSA</vt:lpstr>
      <vt:lpstr>5. ESTE MISMO SENTIR : EL DE CRISTO</vt:lpstr>
      <vt:lpstr>Diapositiva 30</vt:lpstr>
      <vt:lpstr>Diapositiva 31</vt:lpstr>
      <vt:lpstr>SE DESPOJO A SI MISMO</vt:lpstr>
      <vt:lpstr>Diapositiva 33</vt:lpstr>
    </vt:vector>
  </TitlesOfParts>
  <Company>IGLESIA LA 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SENTIR DE CRISTO</dc:title>
  <dc:creator>ELIAS  PAEZ DE LA CERDA</dc:creator>
  <cp:lastModifiedBy>ELIAS  PAEZ DE LA CERDA</cp:lastModifiedBy>
  <cp:revision>16</cp:revision>
  <dcterms:created xsi:type="dcterms:W3CDTF">2015-03-13T14:44:27Z</dcterms:created>
  <dcterms:modified xsi:type="dcterms:W3CDTF">2015-03-13T14:48:06Z</dcterms:modified>
</cp:coreProperties>
</file>