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slides/slide2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s/slide17.xml" ContentType="application/vnd.openxmlformats-officedocument.presentationml.slide+xml"/>
  <Override PartName="/ppt/slides/slide22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r:id="rId1"/>
  </p:sldMasterIdLst>
  <p:sldIdLst>
    <p:sldId id="277" r:id="rId2"/>
    <p:sldId id="272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3" r:id="rId20"/>
    <p:sldId id="274" r:id="rId21"/>
    <p:sldId id="275" r:id="rId22"/>
    <p:sldId id="276" r:id="rId23"/>
  </p:sldIdLst>
  <p:sldSz cx="9144000" cy="6858000" type="screen4x3"/>
  <p:notesSz cx="6858000" cy="9144000"/>
  <p:defaultTextStyle>
    <a:defPPr>
      <a:defRPr lang="es-ES_trad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27464" autoAdjust="0"/>
    <p:restoredTop sz="94660"/>
  </p:normalViewPr>
  <p:slideViewPr>
    <p:cSldViewPr snapToObjects="1">
      <p:cViewPr varScale="1">
        <p:scale>
          <a:sx n="87" d="100"/>
          <a:sy n="87" d="100"/>
        </p:scale>
        <p:origin x="-4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Diapositiva d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s-ES_tradnl" smtClean="0"/>
              <a:t>Clic para editar título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_tradnl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Marcador de fecha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8E968AB7-169B-6844-B4EE-AB891515217D}" type="datetimeFigureOut">
              <a:rPr lang="es-ES_tradnl" smtClean="0"/>
              <a:pPr/>
              <a:t>10/4/14</a:t>
            </a:fld>
            <a:endParaRPr lang="es-ES_tradnl"/>
          </a:p>
        </p:txBody>
      </p:sp>
      <p:sp>
        <p:nvSpPr>
          <p:cNvPr id="17" name="Marcador de pie de página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s-ES_tradnl"/>
          </a:p>
        </p:txBody>
      </p:sp>
      <p:sp>
        <p:nvSpPr>
          <p:cNvPr id="10" name="Rectángulo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ángulo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ángulo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ángulo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ector recto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Conector recto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Conector recto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ector recto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ector recto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Conector recto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ángulo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e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e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ipse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ipse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ipse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Marcador de número de diapositiva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428D2A18-9F1C-4847-8721-7A92C7CB4BA9}" type="slidenum">
              <a:rPr lang="es-ES_tradnl" smtClean="0"/>
              <a:pPr/>
              <a:t>‹Nr.›</a:t>
            </a:fld>
            <a:endParaRPr lang="es-ES_trad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_tradnl" smtClean="0"/>
              <a:t>Clic para editar título</a:t>
            </a:r>
            <a:endParaRPr kumimoji="0"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_tradnl" smtClean="0"/>
              <a:t>Haga clic para modificar el estilo de texto del patrón</a:t>
            </a:r>
          </a:p>
          <a:p>
            <a:pPr lvl="1" eaLnBrk="1" latinLnBrk="0" hangingPunct="1"/>
            <a:r>
              <a:rPr lang="es-ES_tradnl" smtClean="0"/>
              <a:t>Segundo nivel</a:t>
            </a:r>
          </a:p>
          <a:p>
            <a:pPr lvl="2" eaLnBrk="1" latinLnBrk="0" hangingPunct="1"/>
            <a:r>
              <a:rPr lang="es-ES_tradnl" smtClean="0"/>
              <a:t>Tercer nivel</a:t>
            </a:r>
          </a:p>
          <a:p>
            <a:pPr lvl="3" eaLnBrk="1" latinLnBrk="0" hangingPunct="1"/>
            <a:r>
              <a:rPr lang="es-ES_tradnl" smtClean="0"/>
              <a:t>Cuarto nivel</a:t>
            </a:r>
          </a:p>
          <a:p>
            <a:pPr lvl="4" eaLnBrk="1" latinLnBrk="0" hangingPunct="1"/>
            <a:r>
              <a:rPr lang="es-ES_tradnl" smtClean="0"/>
              <a:t>Quinto nivel</a:t>
            </a:r>
            <a:endParaRPr kumimoji="0"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8AB7-169B-6844-B4EE-AB891515217D}" type="datetimeFigureOut">
              <a:rPr lang="es-ES_tradnl" smtClean="0"/>
              <a:pPr/>
              <a:t>10/4/14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D2A18-9F1C-4847-8721-7A92C7CB4BA9}" type="slidenum">
              <a:rPr lang="es-ES_tradnl" smtClean="0"/>
              <a:pPr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s-ES_tradnl" smtClean="0"/>
              <a:t>Clic para editar título</a:t>
            </a:r>
            <a:endParaRPr kumimoji="0"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_tradnl" smtClean="0"/>
              <a:t>Haga clic para modificar el estilo de texto del patrón</a:t>
            </a:r>
          </a:p>
          <a:p>
            <a:pPr lvl="1" eaLnBrk="1" latinLnBrk="0" hangingPunct="1"/>
            <a:r>
              <a:rPr lang="es-ES_tradnl" smtClean="0"/>
              <a:t>Segundo nivel</a:t>
            </a:r>
          </a:p>
          <a:p>
            <a:pPr lvl="2" eaLnBrk="1" latinLnBrk="0" hangingPunct="1"/>
            <a:r>
              <a:rPr lang="es-ES_tradnl" smtClean="0"/>
              <a:t>Tercer nivel</a:t>
            </a:r>
          </a:p>
          <a:p>
            <a:pPr lvl="3" eaLnBrk="1" latinLnBrk="0" hangingPunct="1"/>
            <a:r>
              <a:rPr lang="es-ES_tradnl" smtClean="0"/>
              <a:t>Cuarto nivel</a:t>
            </a:r>
          </a:p>
          <a:p>
            <a:pPr lvl="4" eaLnBrk="1" latinLnBrk="0" hangingPunct="1"/>
            <a:r>
              <a:rPr lang="es-ES_tradnl" smtClean="0"/>
              <a:t>Quinto nivel</a:t>
            </a:r>
            <a:endParaRPr kumimoji="0"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8AB7-169B-6844-B4EE-AB891515217D}" type="datetimeFigureOut">
              <a:rPr lang="es-ES_tradnl" smtClean="0"/>
              <a:pPr/>
              <a:t>10/4/14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D2A18-9F1C-4847-8721-7A92C7CB4BA9}" type="slidenum">
              <a:rPr lang="es-ES_tradnl" smtClean="0"/>
              <a:pPr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_tradnl" smtClean="0"/>
              <a:t>Clic para editar título</a:t>
            </a:r>
            <a:endParaRPr kumimoji="0" lang="en-US"/>
          </a:p>
        </p:txBody>
      </p:sp>
      <p:sp>
        <p:nvSpPr>
          <p:cNvPr id="8" name="Marcador de contenido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s-ES_tradnl" smtClean="0"/>
              <a:t>Haga clic para modificar el estilo de texto del patrón</a:t>
            </a:r>
          </a:p>
          <a:p>
            <a:pPr lvl="1" eaLnBrk="1" latinLnBrk="0" hangingPunct="1"/>
            <a:r>
              <a:rPr lang="es-ES_tradnl" smtClean="0"/>
              <a:t>Segundo nivel</a:t>
            </a:r>
          </a:p>
          <a:p>
            <a:pPr lvl="2" eaLnBrk="1" latinLnBrk="0" hangingPunct="1"/>
            <a:r>
              <a:rPr lang="es-ES_tradnl" smtClean="0"/>
              <a:t>Tercer nivel</a:t>
            </a:r>
          </a:p>
          <a:p>
            <a:pPr lvl="3" eaLnBrk="1" latinLnBrk="0" hangingPunct="1"/>
            <a:r>
              <a:rPr lang="es-ES_tradnl" smtClean="0"/>
              <a:t>Cuarto nivel</a:t>
            </a:r>
          </a:p>
          <a:p>
            <a:pPr lvl="4" eaLnBrk="1" latinLnBrk="0" hangingPunct="1"/>
            <a:r>
              <a:rPr lang="es-ES_tradnl" smtClean="0"/>
              <a:t>Quinto nivel</a:t>
            </a:r>
            <a:endParaRPr kumimoji="0" lang="en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E968AB7-169B-6844-B4EE-AB891515217D}" type="datetimeFigureOut">
              <a:rPr lang="es-ES_tradnl" smtClean="0"/>
              <a:pPr/>
              <a:t>10/4/14</a:t>
            </a:fld>
            <a:endParaRPr lang="es-ES_tradn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28D2A18-9F1C-4847-8721-7A92C7CB4BA9}" type="slidenum">
              <a:rPr lang="es-ES_tradnl" smtClean="0"/>
              <a:pPr/>
              <a:t>‹Nr.›</a:t>
            </a:fld>
            <a:endParaRPr lang="es-ES_tradnl"/>
          </a:p>
        </p:txBody>
      </p:sp>
      <p:sp>
        <p:nvSpPr>
          <p:cNvPr id="10" name="Marcador de pie de página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s-ES_trad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s-ES_tradnl" smtClean="0"/>
              <a:t>Clic para editar título</a:t>
            </a:r>
            <a:endParaRPr kumimoji="0"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8E968AB7-169B-6844-B4EE-AB891515217D}" type="datetimeFigureOut">
              <a:rPr lang="es-ES_tradnl" smtClean="0"/>
              <a:pPr/>
              <a:t>10/4/14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s-ES_tradnl"/>
          </a:p>
        </p:txBody>
      </p:sp>
      <p:sp>
        <p:nvSpPr>
          <p:cNvPr id="9" name="Rectángulo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ángulo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ángulo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ángulo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ector recto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Conector recto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ector recto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ector recto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Conector recto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ángulo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ipse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ipse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e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ipse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e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Conector recto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428D2A18-9F1C-4847-8721-7A92C7CB4BA9}" type="slidenum">
              <a:rPr lang="es-ES_tradnl" smtClean="0"/>
              <a:pPr/>
              <a:t>‹Nr.›</a:t>
            </a:fld>
            <a:endParaRPr lang="es-ES_tradn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_tradnl" smtClean="0"/>
              <a:t>Clic para editar título</a:t>
            </a:r>
            <a:endParaRPr kumimoji="0"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8AB7-169B-6844-B4EE-AB891515217D}" type="datetimeFigureOut">
              <a:rPr lang="es-ES_tradnl" smtClean="0"/>
              <a:pPr/>
              <a:t>10/4/14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D2A18-9F1C-4847-8721-7A92C7CB4BA9}" type="slidenum">
              <a:rPr lang="es-ES_tradnl" smtClean="0"/>
              <a:pPr/>
              <a:t>‹Nr.›</a:t>
            </a:fld>
            <a:endParaRPr lang="es-ES_tradnl"/>
          </a:p>
        </p:txBody>
      </p:sp>
      <p:sp>
        <p:nvSpPr>
          <p:cNvPr id="9" name="Marcador de contenido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s-ES_tradnl" smtClean="0"/>
              <a:t>Haga clic para modificar el estilo de texto del patrón</a:t>
            </a:r>
          </a:p>
          <a:p>
            <a:pPr lvl="1" eaLnBrk="1" latinLnBrk="0" hangingPunct="1"/>
            <a:r>
              <a:rPr lang="es-ES_tradnl" smtClean="0"/>
              <a:t>Segundo nivel</a:t>
            </a:r>
          </a:p>
          <a:p>
            <a:pPr lvl="2" eaLnBrk="1" latinLnBrk="0" hangingPunct="1"/>
            <a:r>
              <a:rPr lang="es-ES_tradnl" smtClean="0"/>
              <a:t>Tercer nivel</a:t>
            </a:r>
          </a:p>
          <a:p>
            <a:pPr lvl="3" eaLnBrk="1" latinLnBrk="0" hangingPunct="1"/>
            <a:r>
              <a:rPr lang="es-ES_tradnl" smtClean="0"/>
              <a:t>Cuarto nivel</a:t>
            </a:r>
          </a:p>
          <a:p>
            <a:pPr lvl="4" eaLnBrk="1" latinLnBrk="0" hangingPunct="1"/>
            <a:r>
              <a:rPr lang="es-ES_tradnl" smtClean="0"/>
              <a:t>Quinto nivel</a:t>
            </a:r>
            <a:endParaRPr kumimoji="0" lang="en-US"/>
          </a:p>
        </p:txBody>
      </p:sp>
      <p:sp>
        <p:nvSpPr>
          <p:cNvPr id="11" name="Marcador de contenido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s-ES_tradnl" smtClean="0"/>
              <a:t>Haga clic para modificar el estilo de texto del patrón</a:t>
            </a:r>
          </a:p>
          <a:p>
            <a:pPr lvl="1" eaLnBrk="1" latinLnBrk="0" hangingPunct="1"/>
            <a:r>
              <a:rPr lang="es-ES_tradnl" smtClean="0"/>
              <a:t>Segundo nivel</a:t>
            </a:r>
          </a:p>
          <a:p>
            <a:pPr lvl="2" eaLnBrk="1" latinLnBrk="0" hangingPunct="1"/>
            <a:r>
              <a:rPr lang="es-ES_tradnl" smtClean="0"/>
              <a:t>Tercer nivel</a:t>
            </a:r>
          </a:p>
          <a:p>
            <a:pPr lvl="3" eaLnBrk="1" latinLnBrk="0" hangingPunct="1"/>
            <a:r>
              <a:rPr lang="es-ES_tradnl" smtClean="0"/>
              <a:t>Cuarto nivel</a:t>
            </a:r>
          </a:p>
          <a:p>
            <a:pPr lvl="4" eaLnBrk="1" latinLnBrk="0" hangingPunct="1"/>
            <a:r>
              <a:rPr lang="es-ES_tradnl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s-ES_tradnl" smtClean="0"/>
              <a:t>Clic para editar título</a:t>
            </a:r>
            <a:endParaRPr kumimoji="0" lang="en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8AB7-169B-6844-B4EE-AB891515217D}" type="datetimeFigureOut">
              <a:rPr lang="es-ES_tradnl" smtClean="0"/>
              <a:pPr/>
              <a:t>10/4/14</a:t>
            </a:fld>
            <a:endParaRPr lang="es-ES_tradn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D2A18-9F1C-4847-8721-7A92C7CB4BA9}" type="slidenum">
              <a:rPr lang="es-ES_tradnl" smtClean="0"/>
              <a:pPr/>
              <a:t>‹Nr.›</a:t>
            </a:fld>
            <a:endParaRPr lang="es-ES_tradnl"/>
          </a:p>
        </p:txBody>
      </p:sp>
      <p:sp>
        <p:nvSpPr>
          <p:cNvPr id="11" name="Marcador de contenido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s-ES_tradnl" smtClean="0"/>
              <a:t>Haga clic para modificar el estilo de texto del patrón</a:t>
            </a:r>
          </a:p>
          <a:p>
            <a:pPr lvl="1" eaLnBrk="1" latinLnBrk="0" hangingPunct="1"/>
            <a:r>
              <a:rPr lang="es-ES_tradnl" smtClean="0"/>
              <a:t>Segundo nivel</a:t>
            </a:r>
          </a:p>
          <a:p>
            <a:pPr lvl="2" eaLnBrk="1" latinLnBrk="0" hangingPunct="1"/>
            <a:r>
              <a:rPr lang="es-ES_tradnl" smtClean="0"/>
              <a:t>Tercer nivel</a:t>
            </a:r>
          </a:p>
          <a:p>
            <a:pPr lvl="3" eaLnBrk="1" latinLnBrk="0" hangingPunct="1"/>
            <a:r>
              <a:rPr lang="es-ES_tradnl" smtClean="0"/>
              <a:t>Cuarto nivel</a:t>
            </a:r>
          </a:p>
          <a:p>
            <a:pPr lvl="4" eaLnBrk="1" latinLnBrk="0" hangingPunct="1"/>
            <a:r>
              <a:rPr lang="es-ES_tradnl" smtClean="0"/>
              <a:t>Quinto nivel</a:t>
            </a:r>
            <a:endParaRPr kumimoji="0" lang="en-US"/>
          </a:p>
        </p:txBody>
      </p:sp>
      <p:sp>
        <p:nvSpPr>
          <p:cNvPr id="13" name="Marcador de contenido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s-ES_tradnl" smtClean="0"/>
              <a:t>Haga clic para modificar el estilo de texto del patrón</a:t>
            </a:r>
          </a:p>
          <a:p>
            <a:pPr lvl="1" eaLnBrk="1" latinLnBrk="0" hangingPunct="1"/>
            <a:r>
              <a:rPr lang="es-ES_tradnl" smtClean="0"/>
              <a:t>Segundo nivel</a:t>
            </a:r>
          </a:p>
          <a:p>
            <a:pPr lvl="2" eaLnBrk="1" latinLnBrk="0" hangingPunct="1"/>
            <a:r>
              <a:rPr lang="es-ES_tradnl" smtClean="0"/>
              <a:t>Tercer nivel</a:t>
            </a:r>
          </a:p>
          <a:p>
            <a:pPr lvl="3" eaLnBrk="1" latinLnBrk="0" hangingPunct="1"/>
            <a:r>
              <a:rPr lang="es-ES_tradnl" smtClean="0"/>
              <a:t>Cuarto nivel</a:t>
            </a:r>
          </a:p>
          <a:p>
            <a:pPr lvl="4" eaLnBrk="1" latinLnBrk="0" hangingPunct="1"/>
            <a:r>
              <a:rPr lang="es-ES_tradnl" smtClean="0"/>
              <a:t>Quinto nivel</a:t>
            </a:r>
            <a:endParaRPr kumimoji="0" lang="en-US"/>
          </a:p>
        </p:txBody>
      </p:sp>
      <p:sp>
        <p:nvSpPr>
          <p:cNvPr id="12" name="Marcador de texto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_tradnl" smtClean="0"/>
              <a:t>Haga clic para modificar el estilo de texto del patrón</a:t>
            </a:r>
          </a:p>
        </p:txBody>
      </p:sp>
      <p:sp>
        <p:nvSpPr>
          <p:cNvPr id="14" name="Marcador de texto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_tradnl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_tradnl" smtClean="0"/>
              <a:t>Clic para editar título</a:t>
            </a:r>
            <a:endParaRPr kumimoji="0" lang="en-US"/>
          </a:p>
        </p:txBody>
      </p:sp>
      <p:sp>
        <p:nvSpPr>
          <p:cNvPr id="6" name="Marcador de fech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E968AB7-169B-6844-B4EE-AB891515217D}" type="datetimeFigureOut">
              <a:rPr lang="es-ES_tradnl" smtClean="0"/>
              <a:pPr/>
              <a:t>10/4/14</a:t>
            </a:fld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28D2A18-9F1C-4847-8721-7A92C7CB4BA9}" type="slidenum">
              <a:rPr lang="es-ES_tradnl" smtClean="0"/>
              <a:pPr/>
              <a:t>‹Nr.›</a:t>
            </a:fld>
            <a:endParaRPr lang="es-ES_tradn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ES_trad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8AB7-169B-6844-B4EE-AB891515217D}" type="datetimeFigureOut">
              <a:rPr lang="es-ES_tradnl" smtClean="0"/>
              <a:pPr/>
              <a:t>10/4/14</a:t>
            </a:fld>
            <a:endParaRPr lang="es-ES_tradn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D2A18-9F1C-4847-8721-7A92C7CB4BA9}" type="slidenum">
              <a:rPr lang="es-ES_tradnl" smtClean="0"/>
              <a:pPr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objTx" preserve="1">
  <p:cSld name="Contenido con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ector recto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s-ES_tradnl" smtClean="0"/>
              <a:t>Clic para editar título</a:t>
            </a:r>
            <a:endParaRPr kumimoji="0"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_tradnl" smtClean="0"/>
              <a:t>Haga clic para modificar el estilo de texto del patrón</a:t>
            </a:r>
          </a:p>
        </p:txBody>
      </p:sp>
      <p:sp>
        <p:nvSpPr>
          <p:cNvPr id="8" name="Conector recto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Conector recto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Conector recto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ángulo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ector recto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ipse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Marcador de contenido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s-ES_tradnl" smtClean="0"/>
              <a:t>Haga clic para modificar el estilo de texto del patrón</a:t>
            </a:r>
          </a:p>
          <a:p>
            <a:pPr lvl="1" eaLnBrk="1" latinLnBrk="0" hangingPunct="1"/>
            <a:r>
              <a:rPr lang="es-ES_tradnl" smtClean="0"/>
              <a:t>Segundo nivel</a:t>
            </a:r>
          </a:p>
          <a:p>
            <a:pPr lvl="2" eaLnBrk="1" latinLnBrk="0" hangingPunct="1"/>
            <a:r>
              <a:rPr lang="es-ES_tradnl" smtClean="0"/>
              <a:t>Tercer nivel</a:t>
            </a:r>
          </a:p>
          <a:p>
            <a:pPr lvl="3" eaLnBrk="1" latinLnBrk="0" hangingPunct="1"/>
            <a:r>
              <a:rPr lang="es-ES_tradnl" smtClean="0"/>
              <a:t>Cuarto nivel</a:t>
            </a:r>
          </a:p>
          <a:p>
            <a:pPr lvl="4" eaLnBrk="1" latinLnBrk="0" hangingPunct="1"/>
            <a:r>
              <a:rPr lang="es-ES_tradnl" smtClean="0"/>
              <a:t>Quinto nivel</a:t>
            </a:r>
            <a:endParaRPr kumimoji="0" lang="en-US"/>
          </a:p>
        </p:txBody>
      </p:sp>
      <p:sp>
        <p:nvSpPr>
          <p:cNvPr id="21" name="Marcador de fecha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E968AB7-169B-6844-B4EE-AB891515217D}" type="datetimeFigureOut">
              <a:rPr lang="es-ES_tradnl" smtClean="0"/>
              <a:pPr/>
              <a:t>10/4/14</a:t>
            </a:fld>
            <a:endParaRPr lang="es-ES_tradnl"/>
          </a:p>
        </p:txBody>
      </p:sp>
      <p:sp>
        <p:nvSpPr>
          <p:cNvPr id="22" name="Marcador de número de diapositiva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28D2A18-9F1C-4847-8721-7A92C7CB4BA9}" type="slidenum">
              <a:rPr lang="es-ES_tradnl" smtClean="0"/>
              <a:pPr/>
              <a:t>‹Nr.›</a:t>
            </a:fld>
            <a:endParaRPr lang="es-ES_tradnl"/>
          </a:p>
        </p:txBody>
      </p:sp>
      <p:sp>
        <p:nvSpPr>
          <p:cNvPr id="23" name="Marcador de pie de página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s-ES_trad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ector recto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ipse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s-ES_tradnl" smtClean="0"/>
              <a:t>Clic para editar título</a:t>
            </a:r>
            <a:endParaRPr kumimoji="0" lang="en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s-ES_tradnl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_tradnl" smtClean="0"/>
              <a:t>Haga clic para modificar el estilo de texto del patrón</a:t>
            </a:r>
          </a:p>
        </p:txBody>
      </p:sp>
      <p:sp>
        <p:nvSpPr>
          <p:cNvPr id="10" name="Conector recto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ángulo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ector recto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Conector recto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Conector recto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Marcador de fecha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E968AB7-169B-6844-B4EE-AB891515217D}" type="datetimeFigureOut">
              <a:rPr lang="es-ES_tradnl" smtClean="0"/>
              <a:pPr/>
              <a:t>10/4/14</a:t>
            </a:fld>
            <a:endParaRPr lang="es-ES_tradnl"/>
          </a:p>
        </p:txBody>
      </p:sp>
      <p:sp>
        <p:nvSpPr>
          <p:cNvPr id="18" name="Marcador de número de diapositiva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28D2A18-9F1C-4847-8721-7A92C7CB4BA9}" type="slidenum">
              <a:rPr lang="es-ES_tradnl" smtClean="0"/>
              <a:pPr/>
              <a:t>‹Nr.›</a:t>
            </a:fld>
            <a:endParaRPr lang="es-ES_tradnl"/>
          </a:p>
        </p:txBody>
      </p:sp>
      <p:sp>
        <p:nvSpPr>
          <p:cNvPr id="21" name="Marcador de pie de página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ES_trad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ector recto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Marcador de título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s-ES_tradnl" smtClean="0"/>
              <a:t>Clic para editar título</a:t>
            </a:r>
            <a:endParaRPr kumimoji="0" lang="en-US"/>
          </a:p>
        </p:txBody>
      </p:sp>
      <p:sp>
        <p:nvSpPr>
          <p:cNvPr id="13" name="Marcador de texto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_tradnl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_tradnl" smtClean="0"/>
              <a:t>Segundo nivel</a:t>
            </a:r>
          </a:p>
          <a:p>
            <a:pPr lvl="2" eaLnBrk="1" latinLnBrk="0" hangingPunct="1"/>
            <a:r>
              <a:rPr kumimoji="0" lang="es-ES_tradnl" smtClean="0"/>
              <a:t>Tercer nivel</a:t>
            </a:r>
          </a:p>
          <a:p>
            <a:pPr lvl="3" eaLnBrk="1" latinLnBrk="0" hangingPunct="1"/>
            <a:r>
              <a:rPr kumimoji="0" lang="es-ES_tradnl" smtClean="0"/>
              <a:t>Cuarto nivel</a:t>
            </a:r>
          </a:p>
          <a:p>
            <a:pPr lvl="4" eaLnBrk="1" latinLnBrk="0" hangingPunct="1"/>
            <a:r>
              <a:rPr kumimoji="0" lang="es-ES_tradnl" smtClean="0"/>
              <a:t>Quinto nivel</a:t>
            </a:r>
            <a:endParaRPr kumimoji="0" lang="en-US"/>
          </a:p>
        </p:txBody>
      </p:sp>
      <p:sp>
        <p:nvSpPr>
          <p:cNvPr id="14" name="Marcador de fecha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E968AB7-169B-6844-B4EE-AB891515217D}" type="datetimeFigureOut">
              <a:rPr lang="es-ES_tradnl" smtClean="0"/>
              <a:pPr/>
              <a:t>10/4/14</a:t>
            </a:fld>
            <a:endParaRPr lang="es-ES_tradn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s-ES_tradnl"/>
          </a:p>
        </p:txBody>
      </p:sp>
      <p:sp>
        <p:nvSpPr>
          <p:cNvPr id="7" name="Conector recto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Conector recto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ángulo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ector recto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ipse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Marcador de número de diapositiva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428D2A18-9F1C-4847-8721-7A92C7CB4BA9}" type="slidenum">
              <a:rPr lang="es-ES_tradnl" smtClean="0"/>
              <a:pPr/>
              <a:t>‹Nr.›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57200" y="609600"/>
            <a:ext cx="4876800" cy="1752600"/>
          </a:xfrm>
        </p:spPr>
        <p:txBody>
          <a:bodyPr>
            <a:normAutofit/>
          </a:bodyPr>
          <a:lstStyle/>
          <a:p>
            <a:r>
              <a:rPr lang="es-ES_tradnl" dirty="0" smtClean="0"/>
              <a:t>ESCALANDO NIVELES DE FE</a:t>
            </a:r>
            <a:endParaRPr lang="es-ES_tradnl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_tradnl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2600" y="381000"/>
            <a:ext cx="3505200" cy="61722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379538"/>
          </a:xfrm>
        </p:spPr>
        <p:txBody>
          <a:bodyPr>
            <a:normAutofit fontScale="90000"/>
          </a:bodyPr>
          <a:lstStyle/>
          <a:p>
            <a:pPr lvl="0"/>
            <a:r>
              <a:rPr lang="es-ES_tradnl" sz="3333" dirty="0"/>
              <a:t>TERCER NIVEL DE FE : DEPENDER TOTALMENTE DE DIOS</a:t>
            </a:r>
            <a:br>
              <a:rPr lang="es-ES_tradnl" sz="3333" dirty="0"/>
            </a:br>
            <a:r>
              <a:rPr lang="es-ES_tradnl" sz="3333" dirty="0"/>
              <a:t> </a:t>
            </a:r>
            <a:r>
              <a:rPr lang="es-ES_tradnl" dirty="0"/>
              <a:t/>
            </a:r>
            <a:br>
              <a:rPr lang="es-ES_tradnl" dirty="0"/>
            </a:br>
            <a:endParaRPr lang="es-ES_tradnl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"/>
          </p:nvPr>
        </p:nvSpPr>
        <p:spPr>
          <a:xfrm>
            <a:off x="457200" y="1989138"/>
            <a:ext cx="8229600" cy="4137025"/>
          </a:xfrm>
        </p:spPr>
        <p:txBody>
          <a:bodyPr>
            <a:normAutofit lnSpcReduction="10000"/>
          </a:bodyPr>
          <a:lstStyle/>
          <a:p>
            <a:r>
              <a:rPr lang="es-ES_tradnl" sz="3000" dirty="0" err="1"/>
              <a:t>Genesis</a:t>
            </a:r>
            <a:r>
              <a:rPr lang="es-ES_tradnl" sz="3000" dirty="0"/>
              <a:t> 15:</a:t>
            </a:r>
            <a:r>
              <a:rPr lang="es-ES_tradnl" sz="3000" b="1" dirty="0"/>
              <a:t>2-3.</a:t>
            </a:r>
            <a:r>
              <a:rPr lang="es-ES_tradnl" sz="3000" dirty="0"/>
              <a:t> Y respondió </a:t>
            </a:r>
            <a:r>
              <a:rPr lang="es-ES_tradnl" sz="3000" dirty="0" err="1"/>
              <a:t>Abram</a:t>
            </a:r>
            <a:r>
              <a:rPr lang="es-ES_tradnl" sz="3000" dirty="0"/>
              <a:t>: Señor Jehová, ¿qué me darás, siendo así que ando sin hijo, y el mayordomo de mi casa es ese damasceno Eliezer? Dijo también </a:t>
            </a:r>
            <a:r>
              <a:rPr lang="es-ES_tradnl" sz="3000" dirty="0" err="1"/>
              <a:t>Abram</a:t>
            </a:r>
            <a:r>
              <a:rPr lang="es-ES_tradnl" sz="3000" dirty="0"/>
              <a:t>: Mira que no me has dado prole, </a:t>
            </a:r>
            <a:r>
              <a:rPr lang="es-ES_tradnl" sz="3000" b="1" dirty="0"/>
              <a:t>y he aquí que </a:t>
            </a:r>
            <a:r>
              <a:rPr lang="es-ES_tradnl" sz="3000" b="1" u="sng" dirty="0"/>
              <a:t>será mi heredero </a:t>
            </a:r>
            <a:r>
              <a:rPr lang="es-ES_tradnl" sz="3000" b="1" dirty="0"/>
              <a:t>un esclavo nacido en mi casa. </a:t>
            </a:r>
            <a:endParaRPr lang="es-ES_tradnl" sz="3000" dirty="0" smtClean="0"/>
          </a:p>
          <a:p>
            <a:endParaRPr lang="es-ES_tradnl" b="1" dirty="0" smtClean="0"/>
          </a:p>
          <a:p>
            <a:r>
              <a:rPr lang="es-ES_tradnl" b="1" dirty="0" smtClean="0"/>
              <a:t>LA CONFIANZA EN ELIEZER </a:t>
            </a:r>
            <a:endParaRPr lang="es-ES_tradnl" dirty="0"/>
          </a:p>
          <a:p>
            <a:endParaRPr lang="es-ES_tradnl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676400"/>
          </a:xfrm>
        </p:spPr>
        <p:txBody>
          <a:bodyPr/>
          <a:lstStyle/>
          <a:p>
            <a:r>
              <a:rPr lang="es-ES_tradnl" b="1" dirty="0" smtClean="0"/>
              <a:t>TERCER NIVEL DE FE : DEPENDER TOTALMENTE DE DIOS</a:t>
            </a:r>
            <a:endParaRPr lang="es-ES_tradnl" b="1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"/>
          </p:nvPr>
        </p:nvSpPr>
        <p:spPr>
          <a:xfrm>
            <a:off x="457200" y="2743200"/>
            <a:ext cx="8229600" cy="3382963"/>
          </a:xfrm>
        </p:spPr>
        <p:txBody>
          <a:bodyPr/>
          <a:lstStyle/>
          <a:p>
            <a:r>
              <a:rPr lang="es-ES_tradnl" sz="3000" b="1" dirty="0" err="1"/>
              <a:t>Genesis</a:t>
            </a:r>
            <a:r>
              <a:rPr lang="es-ES_tradnl" sz="3000" b="1" dirty="0"/>
              <a:t> 16:2</a:t>
            </a:r>
            <a:r>
              <a:rPr lang="es-ES_tradnl" sz="3000" dirty="0"/>
              <a:t> Dijo entonces </a:t>
            </a:r>
            <a:r>
              <a:rPr lang="es-ES_tradnl" sz="3000" dirty="0" err="1"/>
              <a:t>Sarai</a:t>
            </a:r>
            <a:r>
              <a:rPr lang="es-ES_tradnl" sz="3000" dirty="0"/>
              <a:t> a </a:t>
            </a:r>
            <a:r>
              <a:rPr lang="es-ES_tradnl" sz="3000" dirty="0" err="1"/>
              <a:t>Abram</a:t>
            </a:r>
            <a:r>
              <a:rPr lang="es-ES_tradnl" sz="3000" dirty="0"/>
              <a:t>: Ya ves que Jehová me ha hecho estéril; te ruego, pues, que te llegues a mi sierva; quizá tendré hijos de ella. Y </a:t>
            </a:r>
            <a:r>
              <a:rPr lang="es-ES_tradnl" sz="3000" b="1" dirty="0"/>
              <a:t>atendió </a:t>
            </a:r>
            <a:r>
              <a:rPr lang="es-ES_tradnl" sz="3000" b="1" dirty="0" err="1"/>
              <a:t>Abram</a:t>
            </a:r>
            <a:r>
              <a:rPr lang="es-ES_tradnl" sz="3000" b="1" dirty="0"/>
              <a:t> al ruego de </a:t>
            </a:r>
            <a:r>
              <a:rPr lang="es-ES_tradnl" sz="3000" b="1" dirty="0" err="1"/>
              <a:t>Sarai</a:t>
            </a:r>
            <a:r>
              <a:rPr lang="es-ES_tradnl" sz="3000" b="1" dirty="0"/>
              <a:t>.</a:t>
            </a:r>
            <a:endParaRPr lang="es-ES_tradnl" sz="3000" dirty="0" smtClean="0"/>
          </a:p>
          <a:p>
            <a:r>
              <a:rPr lang="es-ES_tradnl" sz="3000" dirty="0" smtClean="0"/>
              <a:t>DEPENDENCIA DE AGAR </a:t>
            </a:r>
            <a:endParaRPr lang="es-ES_tradnl" sz="3000" dirty="0"/>
          </a:p>
          <a:p>
            <a:endParaRPr lang="es-ES_tradnl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39962"/>
          </a:xfrm>
        </p:spPr>
        <p:txBody>
          <a:bodyPr>
            <a:normAutofit/>
          </a:bodyPr>
          <a:lstStyle/>
          <a:p>
            <a:pPr lvl="0"/>
            <a:r>
              <a:rPr lang="es-ES_tradnl" b="1" dirty="0" smtClean="0"/>
              <a:t>ABRAHAM:  </a:t>
            </a:r>
            <a:r>
              <a:rPr lang="es-ES_tradnl" b="1" dirty="0"/>
              <a:t>DEPENDIA DE ELIEZER .</a:t>
            </a:r>
            <a:r>
              <a:rPr lang="es-ES_tradnl" b="1" dirty="0" smtClean="0"/>
              <a:t/>
            </a:r>
            <a:br>
              <a:rPr lang="es-ES_tradnl" b="1" dirty="0" smtClean="0"/>
            </a:br>
            <a:r>
              <a:rPr lang="es-ES_tradnl" b="1" dirty="0" smtClean="0"/>
              <a:t>       SARA:  DEPENDER </a:t>
            </a:r>
            <a:r>
              <a:rPr lang="es-ES_tradnl" b="1" dirty="0"/>
              <a:t>DE AGAR.</a:t>
            </a:r>
            <a:br>
              <a:rPr lang="es-ES_tradnl" b="1" dirty="0"/>
            </a:br>
            <a:r>
              <a:rPr lang="es-ES_tradnl" b="1" dirty="0"/>
              <a:t> </a:t>
            </a:r>
            <a:r>
              <a:rPr lang="es-ES_tradnl" dirty="0"/>
              <a:t/>
            </a:r>
            <a:br>
              <a:rPr lang="es-ES_tradnl" dirty="0"/>
            </a:br>
            <a:endParaRPr lang="es-ES_tradnl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"/>
          </p:nvPr>
        </p:nvSpPr>
        <p:spPr>
          <a:xfrm>
            <a:off x="457200" y="2514600"/>
            <a:ext cx="8229600" cy="3611563"/>
          </a:xfrm>
        </p:spPr>
        <p:txBody>
          <a:bodyPr>
            <a:normAutofit fontScale="85000" lnSpcReduction="10000"/>
          </a:bodyPr>
          <a:lstStyle/>
          <a:p>
            <a:r>
              <a:rPr lang="es-ES_tradnl" sz="3351" dirty="0"/>
              <a:t>EN 11 AÑOS LLEVABA ABRAHAM DESDE QUE SE LE ENTREGO LA VISION DE FORMAR UNA GRAN NACION Y NO HABIA PODIDA ESCALAR UN NIVEL MAS DE FE DE DEPENDER DEL </a:t>
            </a:r>
            <a:r>
              <a:rPr lang="es-ES_tradnl" sz="3351" dirty="0" smtClean="0"/>
              <a:t>SEÑOR. </a:t>
            </a:r>
          </a:p>
          <a:p>
            <a:r>
              <a:rPr lang="es-ES_tradnl" sz="3351" b="1" dirty="0" smtClean="0"/>
              <a:t>Génesis </a:t>
            </a:r>
            <a:r>
              <a:rPr lang="es-ES_tradnl" sz="3351" b="1" dirty="0"/>
              <a:t>16:16</a:t>
            </a:r>
            <a:r>
              <a:rPr lang="es-ES_tradnl" sz="3351" dirty="0"/>
              <a:t> Era </a:t>
            </a:r>
            <a:r>
              <a:rPr lang="es-ES_tradnl" sz="3351" dirty="0" err="1"/>
              <a:t>Abram</a:t>
            </a:r>
            <a:r>
              <a:rPr lang="es-ES_tradnl" sz="3351" dirty="0"/>
              <a:t> de edad de ochenta y seis años, cuando Agar dio a luz a Ismael.</a:t>
            </a:r>
          </a:p>
          <a:p>
            <a:pPr>
              <a:buNone/>
            </a:pPr>
            <a:r>
              <a:rPr lang="es-ES_tradnl" sz="3351" dirty="0"/>
              <a:t> </a:t>
            </a:r>
          </a:p>
          <a:p>
            <a:endParaRPr lang="es-ES_tradnl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/>
          <a:lstStyle/>
          <a:p>
            <a:r>
              <a:rPr lang="es-ES_tradnl" b="1" dirty="0" smtClean="0"/>
              <a:t>DEPENDER TOTALMENTE DE DIOS</a:t>
            </a:r>
            <a:endParaRPr lang="es-ES_tradnl" b="1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"/>
          </p:nvPr>
        </p:nvSpPr>
        <p:spPr>
          <a:xfrm>
            <a:off x="457200" y="1828800"/>
            <a:ext cx="8229600" cy="4297363"/>
          </a:xfrm>
        </p:spPr>
        <p:txBody>
          <a:bodyPr>
            <a:normAutofit/>
          </a:bodyPr>
          <a:lstStyle/>
          <a:p>
            <a:r>
              <a:rPr lang="es-ES_tradnl" b="1" dirty="0" err="1" smtClean="0"/>
              <a:t>Genesis</a:t>
            </a:r>
            <a:endParaRPr lang="es-ES_tradnl" b="1" dirty="0" smtClean="0"/>
          </a:p>
          <a:p>
            <a:r>
              <a:rPr lang="es-ES_tradnl" b="1" dirty="0" smtClean="0"/>
              <a:t> 15</a:t>
            </a:r>
            <a:r>
              <a:rPr lang="es-ES_tradnl" b="1" dirty="0"/>
              <a:t>:4 Luego vino a él palabra de Jehová, diciendo: No te heredará éste, sino un hijo tuyo será el que te heredará.</a:t>
            </a:r>
            <a:r>
              <a:rPr lang="es-ES_tradnl" b="1" dirty="0" smtClean="0"/>
              <a:t> </a:t>
            </a:r>
          </a:p>
          <a:p>
            <a:r>
              <a:rPr lang="es-ES_tradnl" b="1" dirty="0" smtClean="0"/>
              <a:t>15</a:t>
            </a:r>
            <a:r>
              <a:rPr lang="es-ES_tradnl" b="1" dirty="0"/>
              <a:t>:5 Y lo llevó fuera, y le dijo: Mira ahora los cielos, y cuenta las estrellas, si las puedes contar. Y le dijo: Así será tu descendencia.</a:t>
            </a:r>
            <a:r>
              <a:rPr lang="es-ES_tradnl" b="1" dirty="0" smtClean="0"/>
              <a:t> </a:t>
            </a:r>
          </a:p>
          <a:p>
            <a:r>
              <a:rPr lang="es-ES_tradnl" b="1" dirty="0" smtClean="0"/>
              <a:t>15</a:t>
            </a:r>
            <a:r>
              <a:rPr lang="es-ES_tradnl" b="1" dirty="0"/>
              <a:t>:6 </a:t>
            </a:r>
            <a:r>
              <a:rPr lang="es-ES_tradnl" b="1" u="sng" dirty="0"/>
              <a:t>Y creyó a Jehová</a:t>
            </a:r>
            <a:r>
              <a:rPr lang="es-ES_tradnl" b="1" dirty="0"/>
              <a:t>, y le fue contado por justicia. </a:t>
            </a:r>
            <a:endParaRPr lang="es-ES_tradnl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06562"/>
          </a:xfrm>
        </p:spPr>
        <p:txBody>
          <a:bodyPr>
            <a:normAutofit/>
          </a:bodyPr>
          <a:lstStyle/>
          <a:p>
            <a:pPr lvl="0"/>
            <a:r>
              <a:rPr lang="es-ES_tradnl" b="1" dirty="0"/>
              <a:t>CUARTO NIVEL DE FE : CREER EN LO IMPOSIBLE </a:t>
            </a:r>
            <a:r>
              <a:rPr lang="es-ES_tradnl" dirty="0"/>
              <a:t/>
            </a:r>
            <a:br>
              <a:rPr lang="es-ES_tradnl" dirty="0"/>
            </a:br>
            <a:endParaRPr lang="es-ES_tradnl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"/>
          </p:nvPr>
        </p:nvSpPr>
        <p:spPr>
          <a:xfrm>
            <a:off x="457200" y="1981200"/>
            <a:ext cx="8229600" cy="4144963"/>
          </a:xfrm>
        </p:spPr>
        <p:txBody>
          <a:bodyPr>
            <a:normAutofit fontScale="92500" lnSpcReduction="20000"/>
          </a:bodyPr>
          <a:lstStyle/>
          <a:p>
            <a:r>
              <a:rPr lang="es-ES_tradnl" sz="2919" dirty="0" err="1"/>
              <a:t>Genesis</a:t>
            </a:r>
            <a:r>
              <a:rPr lang="es-ES_tradnl" sz="2919" dirty="0"/>
              <a:t> 17:1-6</a:t>
            </a:r>
          </a:p>
          <a:p>
            <a:r>
              <a:rPr lang="es-ES_tradnl" sz="2919" b="1" dirty="0"/>
              <a:t>1.</a:t>
            </a:r>
            <a:r>
              <a:rPr lang="es-ES_tradnl" sz="2919" dirty="0"/>
              <a:t> Era </a:t>
            </a:r>
            <a:r>
              <a:rPr lang="es-ES_tradnl" sz="2919" dirty="0" err="1"/>
              <a:t>Abram</a:t>
            </a:r>
            <a:r>
              <a:rPr lang="es-ES_tradnl" sz="2919" dirty="0"/>
              <a:t> de edad de </a:t>
            </a:r>
            <a:r>
              <a:rPr lang="es-ES_tradnl" sz="2919" b="1" u="sng" dirty="0"/>
              <a:t>noventa y nueve </a:t>
            </a:r>
            <a:r>
              <a:rPr lang="es-ES_tradnl" sz="2919" dirty="0"/>
              <a:t>años, cuando le apareció Jehová y le dijo: Yo soy el Dios Todopoderoso; anda delante de mí y sé perfecto. Y pondré mi pacto entre mí y ti, y te multiplicaré en gran </a:t>
            </a:r>
            <a:r>
              <a:rPr lang="es-ES_tradnl" sz="2919" dirty="0" smtClean="0"/>
              <a:t>manera……… </a:t>
            </a:r>
            <a:r>
              <a:rPr lang="es-ES_tradnl" sz="2919" dirty="0"/>
              <a:t>He aquí mi pacto es contigo, y serás padre de muchedumbre de gentes. Y no se llamará más tu nombre </a:t>
            </a:r>
            <a:r>
              <a:rPr lang="es-ES_tradnl" sz="2919" dirty="0" err="1"/>
              <a:t>Abram</a:t>
            </a:r>
            <a:r>
              <a:rPr lang="es-ES_tradnl" sz="2919" dirty="0"/>
              <a:t>, sino que será tu nombre Abraham, porque te he puesto por padre de muchedumbre de gentes. </a:t>
            </a:r>
            <a:r>
              <a:rPr lang="es-ES_tradnl" sz="2919" b="1" dirty="0"/>
              <a:t>Y te multiplicaré en gran manera</a:t>
            </a:r>
            <a:r>
              <a:rPr lang="es-ES_tradnl" sz="2919" dirty="0"/>
              <a:t>, y haré naciones de ti, y reyes saldrán de ti.</a:t>
            </a:r>
          </a:p>
          <a:p>
            <a:endParaRPr lang="es-ES_tradnl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 dirty="0" smtClean="0"/>
              <a:t>ABRAM : ABRAHAM</a:t>
            </a:r>
            <a:endParaRPr lang="es-ES_tradnl" b="1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648200"/>
          </a:xfrm>
        </p:spPr>
        <p:txBody>
          <a:bodyPr>
            <a:normAutofit lnSpcReduction="10000"/>
          </a:bodyPr>
          <a:lstStyle/>
          <a:p>
            <a:r>
              <a:rPr lang="es-ES_tradnl" sz="3000" dirty="0" smtClean="0"/>
              <a:t>ABRAM </a:t>
            </a:r>
          </a:p>
          <a:p>
            <a:pPr>
              <a:buNone/>
            </a:pPr>
            <a:r>
              <a:rPr lang="es-ES_tradnl" sz="3000" dirty="0" smtClean="0"/>
              <a:t>  De </a:t>
            </a:r>
            <a:r>
              <a:rPr lang="es-ES_tradnl" sz="3000" dirty="0" err="1"/>
              <a:t>ab</a:t>
            </a:r>
            <a:r>
              <a:rPr lang="es-ES_tradnl" sz="3000" dirty="0"/>
              <a:t>, "padre", y </a:t>
            </a:r>
            <a:r>
              <a:rPr lang="es-ES_tradnl" sz="3000" dirty="0" err="1"/>
              <a:t>ram</a:t>
            </a:r>
            <a:r>
              <a:rPr lang="es-ES_tradnl" sz="3000" dirty="0"/>
              <a:t>, "alto, excelso",</a:t>
            </a:r>
            <a:r>
              <a:rPr lang="es-ES_tradnl" sz="3000" dirty="0" smtClean="0"/>
              <a:t> </a:t>
            </a:r>
          </a:p>
          <a:p>
            <a:pPr>
              <a:buNone/>
            </a:pPr>
            <a:r>
              <a:rPr lang="es-ES_tradnl" sz="3000" dirty="0" smtClean="0"/>
              <a:t>"</a:t>
            </a:r>
            <a:r>
              <a:rPr lang="es-ES_tradnl" sz="3000" dirty="0"/>
              <a:t>el padre es </a:t>
            </a:r>
            <a:r>
              <a:rPr lang="es-ES_tradnl" sz="3000" dirty="0" smtClean="0"/>
              <a:t>excelso” </a:t>
            </a:r>
          </a:p>
          <a:p>
            <a:pPr>
              <a:buNone/>
            </a:pPr>
            <a:endParaRPr lang="es-ES_tradnl" sz="3000" dirty="0" smtClean="0"/>
          </a:p>
          <a:p>
            <a:pPr>
              <a:buNone/>
            </a:pPr>
            <a:r>
              <a:rPr lang="es-ES_tradnl" sz="3000" u="sng" dirty="0" smtClean="0"/>
              <a:t>DE ADORADOR A MULTIPLICADOR</a:t>
            </a:r>
          </a:p>
          <a:p>
            <a:pPr>
              <a:buNone/>
            </a:pPr>
            <a:endParaRPr lang="es-ES_tradnl" sz="3000" dirty="0" smtClean="0"/>
          </a:p>
          <a:p>
            <a:pPr>
              <a:buNone/>
            </a:pPr>
            <a:r>
              <a:rPr lang="es-ES_tradnl" sz="3000" dirty="0" smtClean="0"/>
              <a:t>ABRAHAM </a:t>
            </a:r>
          </a:p>
          <a:p>
            <a:pPr>
              <a:buNone/>
            </a:pPr>
            <a:r>
              <a:rPr lang="es-ES_tradnl" sz="3000" dirty="0" smtClean="0"/>
              <a:t>"</a:t>
            </a:r>
            <a:r>
              <a:rPr lang="es-ES_tradnl" sz="3000" dirty="0"/>
              <a:t>padre de una multitud de gentes",</a:t>
            </a:r>
            <a:r>
              <a:rPr lang="es-ES_tradnl" sz="3000" dirty="0" smtClean="0"/>
              <a:t> </a:t>
            </a:r>
          </a:p>
          <a:p>
            <a:pPr>
              <a:buNone/>
            </a:pPr>
            <a:r>
              <a:rPr lang="es-ES_tradnl" sz="3000" dirty="0" smtClean="0"/>
              <a:t>"</a:t>
            </a:r>
            <a:r>
              <a:rPr lang="es-ES_tradnl" sz="3000" dirty="0"/>
              <a:t>padre de todos los creyentes</a:t>
            </a:r>
            <a:r>
              <a:rPr lang="es-ES_tradnl" dirty="0"/>
              <a:t>"</a:t>
            </a:r>
            <a:r>
              <a:rPr lang="es-ES_tradnl" dirty="0" smtClean="0"/>
              <a:t>. </a:t>
            </a:r>
            <a:endParaRPr lang="es-ES_tradnl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87562"/>
          </a:xfrm>
        </p:spPr>
        <p:txBody>
          <a:bodyPr>
            <a:normAutofit fontScale="90000"/>
          </a:bodyPr>
          <a:lstStyle/>
          <a:p>
            <a:pPr lvl="0"/>
            <a:r>
              <a:rPr lang="es-ES_tradnl" b="1" dirty="0"/>
              <a:t>ABRAHAM DE 99 AÑOS</a:t>
            </a:r>
            <a:br>
              <a:rPr lang="es-ES_tradnl" b="1" dirty="0"/>
            </a:br>
            <a:r>
              <a:rPr lang="es-ES_tradnl" b="1" dirty="0"/>
              <a:t>SARA SIN POSIBLIDADES NATURALES .</a:t>
            </a:r>
            <a:br>
              <a:rPr lang="es-ES_tradnl" b="1" dirty="0"/>
            </a:br>
            <a:r>
              <a:rPr lang="es-ES_tradnl" b="1" dirty="0"/>
              <a:t> </a:t>
            </a:r>
            <a:r>
              <a:rPr lang="es-ES_tradnl" dirty="0"/>
              <a:t/>
            </a:r>
            <a:br>
              <a:rPr lang="es-ES_tradnl" dirty="0"/>
            </a:br>
            <a:endParaRPr lang="es-ES_tradnl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"/>
          </p:nvPr>
        </p:nvSpPr>
        <p:spPr>
          <a:xfrm>
            <a:off x="457200" y="1981200"/>
            <a:ext cx="8229600" cy="4144963"/>
          </a:xfrm>
        </p:spPr>
        <p:txBody>
          <a:bodyPr>
            <a:normAutofit fontScale="92500" lnSpcReduction="20000"/>
          </a:bodyPr>
          <a:lstStyle/>
          <a:p>
            <a:r>
              <a:rPr lang="es-ES_tradnl" sz="2900" dirty="0"/>
              <a:t>Génesis 18:</a:t>
            </a:r>
            <a:r>
              <a:rPr lang="es-ES_tradnl" sz="2900" b="1" dirty="0"/>
              <a:t>11.</a:t>
            </a:r>
            <a:r>
              <a:rPr lang="es-ES_tradnl" sz="2900" dirty="0"/>
              <a:t> Y Abraham y Sara eran viejos, de edad avanzada; y a Sara le había cesado ya la costumbre de las mujeres . Se rió, pues, Sara entre sí, diciendo: ¿Después que he envejecido tendré deleite, siendo también mi señor ya viejo? Entonces Jehová dijo a Abraham: ¿Por qué se ha reído Sara diciendo: ¿Será cierto que he de dar a luz siendo ya vieja? ¿Hay para Dios alguna cosa difícil? Al tiempo señalado volveré a ti, y según el tiempo de la vida, Sara tendrá un hijo.</a:t>
            </a:r>
          </a:p>
          <a:p>
            <a:pPr>
              <a:buNone/>
            </a:pPr>
            <a:r>
              <a:rPr lang="es-ES_tradnl" sz="2900" dirty="0"/>
              <a:t> </a:t>
            </a:r>
          </a:p>
          <a:p>
            <a:endParaRPr lang="es-ES_tradnl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b="1" dirty="0" smtClean="0"/>
              <a:t>CREER EN LO IMPOSIBLE </a:t>
            </a:r>
            <a:r>
              <a:rPr lang="es-ES_tradnl" dirty="0" smtClean="0"/>
              <a:t/>
            </a:r>
            <a:br>
              <a:rPr lang="es-ES_tradnl" dirty="0" smtClean="0"/>
            </a:br>
            <a:endParaRPr lang="es-ES_tradnl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s-ES_tradnl" dirty="0" smtClean="0"/>
              <a:t> </a:t>
            </a:r>
            <a:r>
              <a:rPr lang="es-ES_tradnl" dirty="0"/>
              <a:t>ERA YA IMPOSIBLE QUE UN VIEJITO DE 99 Y UN VIEJITA SIN OVULOS PUDIERAN DAR A </a:t>
            </a:r>
            <a:r>
              <a:rPr lang="es-ES_tradnl" dirty="0" smtClean="0"/>
              <a:t>LUZ.</a:t>
            </a:r>
          </a:p>
          <a:p>
            <a:r>
              <a:rPr lang="es-ES_tradnl" dirty="0" smtClean="0"/>
              <a:t>HEBREOS 11:11-12</a:t>
            </a:r>
          </a:p>
          <a:p>
            <a:pPr>
              <a:buNone/>
            </a:pPr>
            <a:r>
              <a:rPr lang="es-ES_tradnl" b="1" dirty="0" smtClean="0"/>
              <a:t> Por la fe también la misma Sara, siendo estéril, recibió fuerza para concebir; y dio a luz aun fuera del tiempo de la edad, porque creyó que era fiel quien lo había prometido.  Por lo cual también, de uno, y ése ya casi muerto, salieron como las estrellas del cielo en multitud, y como la arena innumerable que está a la orilla del mar. </a:t>
            </a:r>
            <a:endParaRPr lang="es-ES_tradnl" dirty="0" smtClean="0"/>
          </a:p>
          <a:p>
            <a:endParaRPr lang="es-ES_tradnl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5162"/>
          </a:xfrm>
        </p:spPr>
        <p:txBody>
          <a:bodyPr>
            <a:normAutofit/>
          </a:bodyPr>
          <a:lstStyle/>
          <a:p>
            <a:r>
              <a:rPr lang="es-ES_tradnl" dirty="0"/>
              <a:t>PERO POR CREER EN LO IMPOSIBLE DIOS PREMIO LA FE DE ELLOS .</a:t>
            </a:r>
            <a:br>
              <a:rPr lang="es-ES_tradnl" dirty="0"/>
            </a:br>
            <a:endParaRPr lang="es-ES_tradnl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"/>
          </p:nvPr>
        </p:nvSpPr>
        <p:spPr>
          <a:xfrm>
            <a:off x="457200" y="2438400"/>
            <a:ext cx="8229600" cy="3687763"/>
          </a:xfrm>
        </p:spPr>
        <p:txBody>
          <a:bodyPr/>
          <a:lstStyle/>
          <a:p>
            <a:r>
              <a:rPr lang="es-ES_tradnl" dirty="0"/>
              <a:t>Génesis 21:1-3 Visitó Jehová a Sara, como había dicho, e hizo Jehová con Sara como había hablado. </a:t>
            </a:r>
            <a:r>
              <a:rPr lang="es-ES_tradnl" b="1" dirty="0"/>
              <a:t>Y Sara concibió y dio a Abraham un hijo en su vejez,</a:t>
            </a:r>
            <a:r>
              <a:rPr lang="es-ES_tradnl" dirty="0"/>
              <a:t> en el tiempo que Dios le había dicho .Y llamó Abraham el nombre de su hijo que le nació, que le dio a luz Sara, Isaac.</a:t>
            </a:r>
          </a:p>
          <a:p>
            <a:endParaRPr lang="es-ES_tradnl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962"/>
          </a:xfrm>
        </p:spPr>
        <p:txBody>
          <a:bodyPr>
            <a:normAutofit fontScale="90000"/>
          </a:bodyPr>
          <a:lstStyle/>
          <a:p>
            <a:pPr lvl="0"/>
            <a:r>
              <a:rPr lang="es-ES_tradnl" dirty="0" smtClean="0"/>
              <a:t>QUINTO NIVEL DE FE : CAMINAR EN LO SOBRENATURAL DE DIOS</a:t>
            </a:r>
            <a:br>
              <a:rPr lang="es-ES_tradnl" dirty="0" smtClean="0"/>
            </a:br>
            <a:r>
              <a:rPr lang="es-ES_tradnl" dirty="0" smtClean="0"/>
              <a:t> </a:t>
            </a:r>
            <a:br>
              <a:rPr lang="es-ES_tradnl" dirty="0" smtClean="0"/>
            </a:br>
            <a:endParaRPr lang="es-ES_tradnl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"/>
          </p:nvPr>
        </p:nvSpPr>
        <p:spPr>
          <a:xfrm>
            <a:off x="457200" y="2133600"/>
            <a:ext cx="8229600" cy="3992563"/>
          </a:xfrm>
        </p:spPr>
        <p:txBody>
          <a:bodyPr>
            <a:normAutofit/>
          </a:bodyPr>
          <a:lstStyle/>
          <a:p>
            <a:r>
              <a:rPr lang="es-ES_tradnl" dirty="0" smtClean="0"/>
              <a:t>Hebreos 11:17-19 </a:t>
            </a:r>
          </a:p>
          <a:p>
            <a:r>
              <a:rPr lang="es-ES_tradnl" dirty="0" smtClean="0"/>
              <a:t>Por la fe Abraham, cuando fue probado, ofreció a Isaac; ……. En Isaac te será llamada descendencia; </a:t>
            </a:r>
            <a:r>
              <a:rPr lang="es-ES_tradnl" b="1" dirty="0" smtClean="0"/>
              <a:t>pensando que Dios es poderoso para levantar aun de entre los muertos</a:t>
            </a:r>
            <a:r>
              <a:rPr lang="es-ES_tradnl" dirty="0" smtClean="0"/>
              <a:t>, de donde, en sentido figurado, también le volvió a recibir. </a:t>
            </a:r>
          </a:p>
          <a:p>
            <a:r>
              <a:rPr lang="es-ES_tradnl" dirty="0" smtClean="0"/>
              <a:t> </a:t>
            </a:r>
          </a:p>
          <a:p>
            <a:endParaRPr lang="es-ES_tradnl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ESCALANDO NIVELES DE FE</a:t>
            </a:r>
            <a:endParaRPr lang="es-ES_tradnl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ES_tradnl" sz="3600" dirty="0"/>
              <a:t>GENESIS 25:1-2</a:t>
            </a:r>
          </a:p>
          <a:p>
            <a:r>
              <a:rPr lang="es-ES_tradnl" sz="3600" dirty="0"/>
              <a:t> Abraham tomó otra mujer, cuyo nombre era </a:t>
            </a:r>
            <a:r>
              <a:rPr lang="es-ES_tradnl" sz="3600" dirty="0" err="1"/>
              <a:t>Cetura</a:t>
            </a:r>
            <a:r>
              <a:rPr lang="es-ES_tradnl" sz="3600" dirty="0"/>
              <a:t>, la cual le dio a luz a </a:t>
            </a:r>
            <a:r>
              <a:rPr lang="es-ES_tradnl" sz="3600" dirty="0" err="1"/>
              <a:t>Zimram</a:t>
            </a:r>
            <a:r>
              <a:rPr lang="es-ES_tradnl" sz="3600" dirty="0"/>
              <a:t>, </a:t>
            </a:r>
            <a:r>
              <a:rPr lang="es-ES_tradnl" sz="3600" dirty="0" err="1"/>
              <a:t>Jocsán</a:t>
            </a:r>
            <a:r>
              <a:rPr lang="es-ES_tradnl" sz="3600" dirty="0"/>
              <a:t>, </a:t>
            </a:r>
            <a:r>
              <a:rPr lang="es-ES_tradnl" sz="3600" dirty="0" err="1"/>
              <a:t>Medán</a:t>
            </a:r>
            <a:r>
              <a:rPr lang="es-ES_tradnl" sz="3600" dirty="0"/>
              <a:t>, </a:t>
            </a:r>
            <a:r>
              <a:rPr lang="es-ES_tradnl" sz="3600" dirty="0" err="1"/>
              <a:t>Madián</a:t>
            </a:r>
            <a:r>
              <a:rPr lang="es-ES_tradnl" sz="3600" dirty="0"/>
              <a:t>, </a:t>
            </a:r>
            <a:r>
              <a:rPr lang="es-ES_tradnl" sz="3600" dirty="0" err="1"/>
              <a:t>Isbac</a:t>
            </a:r>
            <a:r>
              <a:rPr lang="es-ES_tradnl" sz="3600" dirty="0"/>
              <a:t> y </a:t>
            </a:r>
            <a:r>
              <a:rPr lang="es-ES_tradnl" sz="3600" dirty="0" err="1"/>
              <a:t>Súa</a:t>
            </a:r>
            <a:r>
              <a:rPr lang="es-ES_tradnl" sz="3600" dirty="0"/>
              <a:t>.</a:t>
            </a:r>
          </a:p>
          <a:p>
            <a:r>
              <a:rPr lang="es-ES_tradnl" dirty="0"/>
              <a:t> </a:t>
            </a:r>
          </a:p>
          <a:p>
            <a:endParaRPr lang="es-ES_tradnl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2762"/>
          </a:xfrm>
        </p:spPr>
        <p:txBody>
          <a:bodyPr/>
          <a:lstStyle/>
          <a:p>
            <a:r>
              <a:rPr lang="es-ES_tradnl" dirty="0" smtClean="0"/>
              <a:t> CAMINAR EN LO SOBRENATURAL DE DIOS</a:t>
            </a:r>
            <a:endParaRPr lang="es-ES_tradnl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"/>
          </p:nvPr>
        </p:nvSpPr>
        <p:spPr>
          <a:xfrm>
            <a:off x="457200" y="2362200"/>
            <a:ext cx="8229600" cy="3763963"/>
          </a:xfrm>
        </p:spPr>
        <p:txBody>
          <a:bodyPr/>
          <a:lstStyle/>
          <a:p>
            <a:r>
              <a:rPr lang="es-ES_tradnl" dirty="0" smtClean="0"/>
              <a:t>EL NACIMIENTO DE ISAAC TARDO 25 AÑOS EN QUE ABRAHAM ESTUBIERA EN EL NIVEL DE FE NECESARIO PARA RECIBIR LA PROMESA DE DIOS . </a:t>
            </a:r>
          </a:p>
          <a:p>
            <a:r>
              <a:rPr lang="es-ES_tradnl" dirty="0" smtClean="0"/>
              <a:t>PERO DESPUES DE CREER Y ENTRAR  EN LO SOBRENATURAL DE DIOS </a:t>
            </a:r>
          </a:p>
          <a:p>
            <a:r>
              <a:rPr lang="es-ES_tradnl" dirty="0" smtClean="0"/>
              <a:t>TODO ERA POSIBLE PARA EL</a:t>
            </a:r>
          </a:p>
          <a:p>
            <a:endParaRPr lang="es-ES_tradnl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54162"/>
          </a:xfrm>
        </p:spPr>
        <p:txBody>
          <a:bodyPr/>
          <a:lstStyle/>
          <a:p>
            <a:r>
              <a:rPr lang="es-ES_tradnl" dirty="0" smtClean="0"/>
              <a:t>CAMINAR EN LO SOBRENATURAL DE DIOS</a:t>
            </a:r>
            <a:endParaRPr lang="es-ES_tradnl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"/>
          </p:nvPr>
        </p:nvSpPr>
        <p:spPr>
          <a:xfrm>
            <a:off x="457200" y="2057400"/>
            <a:ext cx="8229600" cy="4068763"/>
          </a:xfrm>
        </p:spPr>
        <p:txBody>
          <a:bodyPr>
            <a:normAutofit fontScale="92500"/>
          </a:bodyPr>
          <a:lstStyle/>
          <a:p>
            <a:r>
              <a:rPr lang="es-ES_tradnl" dirty="0" smtClean="0"/>
              <a:t>GENESIS 23:</a:t>
            </a:r>
            <a:r>
              <a:rPr lang="es-ES_tradnl" b="1" dirty="0" smtClean="0"/>
              <a:t>1-2 Fue la vida de Sara ciento veintisiete años; tantos fueron los años de la vida de Sara. Y murió Sara en </a:t>
            </a:r>
            <a:r>
              <a:rPr lang="es-ES_tradnl" b="1" dirty="0" err="1" smtClean="0"/>
              <a:t>Quiriat</a:t>
            </a:r>
            <a:r>
              <a:rPr lang="es-ES_tradnl" b="1" dirty="0" smtClean="0"/>
              <a:t>-</a:t>
            </a:r>
            <a:r>
              <a:rPr lang="es-ES_tradnl" b="1" dirty="0" err="1" smtClean="0"/>
              <a:t>arba</a:t>
            </a:r>
            <a:r>
              <a:rPr lang="es-ES_tradnl" b="1" dirty="0" smtClean="0"/>
              <a:t>, que es </a:t>
            </a:r>
            <a:r>
              <a:rPr lang="es-ES_tradnl" b="1" dirty="0" err="1" smtClean="0"/>
              <a:t>Hebrón</a:t>
            </a:r>
            <a:r>
              <a:rPr lang="es-ES_tradnl" b="1" dirty="0" smtClean="0"/>
              <a:t>, en la tierra de Canaán; y vino Abraham a hacer duelo por Sara, y a llorarla.</a:t>
            </a:r>
            <a:endParaRPr lang="es-ES_tradnl" dirty="0" smtClean="0"/>
          </a:p>
          <a:p>
            <a:endParaRPr lang="es-ES_tradnl" dirty="0" smtClean="0"/>
          </a:p>
          <a:p>
            <a:endParaRPr lang="es-ES_tradnl" dirty="0" smtClean="0"/>
          </a:p>
          <a:p>
            <a:r>
              <a:rPr lang="es-ES_tradnl" dirty="0" smtClean="0"/>
              <a:t>GENESIS 25:1-2</a:t>
            </a:r>
          </a:p>
          <a:p>
            <a:r>
              <a:rPr lang="es-ES_tradnl" dirty="0" smtClean="0"/>
              <a:t> Abraham tomó otra mujer, cuyo nombre era </a:t>
            </a:r>
            <a:r>
              <a:rPr lang="es-ES_tradnl" dirty="0" err="1" smtClean="0"/>
              <a:t>Cetura</a:t>
            </a:r>
            <a:r>
              <a:rPr lang="es-ES_tradnl" dirty="0" smtClean="0"/>
              <a:t>, la cual le dio a luz a </a:t>
            </a:r>
            <a:r>
              <a:rPr lang="es-ES_tradnl" dirty="0" err="1" smtClean="0"/>
              <a:t>Zimram</a:t>
            </a:r>
            <a:r>
              <a:rPr lang="es-ES_tradnl" dirty="0" smtClean="0"/>
              <a:t>, </a:t>
            </a:r>
            <a:r>
              <a:rPr lang="es-ES_tradnl" dirty="0" err="1" smtClean="0"/>
              <a:t>Jocsán</a:t>
            </a:r>
            <a:r>
              <a:rPr lang="es-ES_tradnl" dirty="0" smtClean="0"/>
              <a:t>, </a:t>
            </a:r>
            <a:r>
              <a:rPr lang="es-ES_tradnl" dirty="0" err="1" smtClean="0"/>
              <a:t>Medán</a:t>
            </a:r>
            <a:r>
              <a:rPr lang="es-ES_tradnl" dirty="0" smtClean="0"/>
              <a:t>, </a:t>
            </a:r>
            <a:r>
              <a:rPr lang="es-ES_tradnl" dirty="0" err="1" smtClean="0"/>
              <a:t>Madián</a:t>
            </a:r>
            <a:r>
              <a:rPr lang="es-ES_tradnl" dirty="0" smtClean="0"/>
              <a:t>, </a:t>
            </a:r>
            <a:r>
              <a:rPr lang="es-ES_tradnl" dirty="0" err="1" smtClean="0"/>
              <a:t>Isbac</a:t>
            </a:r>
            <a:r>
              <a:rPr lang="es-ES_tradnl" dirty="0" smtClean="0"/>
              <a:t> y </a:t>
            </a:r>
            <a:r>
              <a:rPr lang="es-ES_tradnl" dirty="0" err="1" smtClean="0"/>
              <a:t>Súa</a:t>
            </a:r>
            <a:r>
              <a:rPr lang="es-ES_tradnl" dirty="0" smtClean="0"/>
              <a:t>.</a:t>
            </a:r>
          </a:p>
          <a:p>
            <a:endParaRPr lang="es-ES_tradnl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MAS DE 138 AÑOS :ABRAHAM</a:t>
            </a:r>
            <a:endParaRPr lang="es-ES_tradnl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ES_tradnl" dirty="0" smtClean="0"/>
              <a:t>SE MULTIPLICO SEIS VECES MAS</a:t>
            </a:r>
            <a:endParaRPr lang="es-ES_tradnl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685801"/>
            <a:ext cx="7772400" cy="2914650"/>
          </a:xfrm>
        </p:spPr>
        <p:txBody>
          <a:bodyPr>
            <a:normAutofit/>
          </a:bodyPr>
          <a:lstStyle/>
          <a:p>
            <a:r>
              <a:rPr lang="es-ES_tradnl" dirty="0"/>
              <a:t>Abraham el padre de la fe es un gran ejemplo de cómo debemos ir escalando niveles de fe.</a:t>
            </a:r>
            <a:br>
              <a:rPr lang="es-ES_tradnl" dirty="0"/>
            </a:br>
            <a:endParaRPr lang="es-ES_tradnl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286000" y="3810000"/>
            <a:ext cx="6172200" cy="2564922"/>
          </a:xfrm>
        </p:spPr>
        <p:txBody>
          <a:bodyPr>
            <a:normAutofit/>
          </a:bodyPr>
          <a:lstStyle/>
          <a:p>
            <a:r>
              <a:rPr lang="es-ES_tradnl" sz="3000" b="1" dirty="0">
                <a:solidFill>
                  <a:schemeClr val="tx1"/>
                </a:solidFill>
              </a:rPr>
              <a:t>Gálatas 3:7  Sabed, por tanto, que los que son de fe, éstos son hijos de Abraham. </a:t>
            </a:r>
          </a:p>
          <a:p>
            <a:endParaRPr lang="es-ES_tradnl" sz="3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s-ES_tradnl" sz="3111" b="1" dirty="0"/>
              <a:t>llamamiento de Abraham </a:t>
            </a:r>
            <a:r>
              <a:rPr lang="es-ES_tradnl" sz="3111" b="1" dirty="0" smtClean="0"/>
              <a:t>:</a:t>
            </a:r>
            <a:br>
              <a:rPr lang="es-ES_tradnl" sz="3111" b="1" dirty="0" smtClean="0"/>
            </a:br>
            <a:r>
              <a:rPr lang="es-ES_tradnl" sz="3111" b="1" dirty="0" smtClean="0"/>
              <a:t> </a:t>
            </a:r>
            <a:r>
              <a:rPr lang="es-ES_tradnl" sz="3111" b="1" dirty="0"/>
              <a:t>1 NIVEL CREER EN EL LLAMADO</a:t>
            </a:r>
            <a:r>
              <a:rPr lang="es-ES_tradnl" dirty="0"/>
              <a:t/>
            </a:r>
            <a:br>
              <a:rPr lang="es-ES_tradnl" dirty="0"/>
            </a:br>
            <a:endParaRPr lang="es-ES_tradnl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s-ES_tradnl" sz="2800" dirty="0"/>
              <a:t>Génesis 12:1-5</a:t>
            </a:r>
          </a:p>
          <a:p>
            <a:r>
              <a:rPr lang="es-ES_tradnl" sz="2800" dirty="0"/>
              <a:t> Pero Jehová había dicho a </a:t>
            </a:r>
            <a:r>
              <a:rPr lang="es-ES_tradnl" sz="2800" dirty="0" err="1"/>
              <a:t>Abram</a:t>
            </a:r>
            <a:r>
              <a:rPr lang="es-ES_tradnl" sz="2800" dirty="0"/>
              <a:t>: Vete de tu tierra y de tu parentela, y de la casa de tu padre, a la tierra que te </a:t>
            </a:r>
            <a:r>
              <a:rPr lang="es-ES_tradnl" sz="2800" dirty="0" err="1"/>
              <a:t>mostraré.Y</a:t>
            </a:r>
            <a:r>
              <a:rPr lang="es-ES_tradnl" sz="2800" dirty="0"/>
              <a:t> haré de ti una nación grande, y te bendeciré, y engrandeceré tu nombre, y serás bendición.</a:t>
            </a:r>
            <a:r>
              <a:rPr lang="es-ES_tradnl" sz="2800" dirty="0" smtClean="0"/>
              <a:t> </a:t>
            </a:r>
          </a:p>
          <a:p>
            <a:r>
              <a:rPr lang="es-ES_tradnl" sz="2800" dirty="0" smtClean="0"/>
              <a:t>…….; </a:t>
            </a:r>
            <a:r>
              <a:rPr lang="es-ES_tradnl" sz="2800" dirty="0"/>
              <a:t>y serán benditas en ti todas las familias de la tierra</a:t>
            </a:r>
            <a:r>
              <a:rPr lang="es-ES_tradnl" sz="2800" dirty="0" smtClean="0"/>
              <a:t>. </a:t>
            </a:r>
          </a:p>
          <a:p>
            <a:pPr>
              <a:buNone/>
            </a:pPr>
            <a:r>
              <a:rPr lang="es-ES_tradnl" sz="2800" dirty="0" smtClean="0"/>
              <a:t>…... </a:t>
            </a:r>
            <a:r>
              <a:rPr lang="es-ES_tradnl" sz="2800" dirty="0"/>
              <a:t>Y era </a:t>
            </a:r>
            <a:r>
              <a:rPr lang="es-ES_tradnl" sz="2800" dirty="0" err="1"/>
              <a:t>Abram</a:t>
            </a:r>
            <a:r>
              <a:rPr lang="es-ES_tradnl" sz="2800" dirty="0"/>
              <a:t> de edad de setenta y cinco años cuando salió de Harán.</a:t>
            </a:r>
          </a:p>
          <a:p>
            <a:endParaRPr lang="es-ES_tradnl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 1 NIVEL CREER EN EL LLAMADO</a:t>
            </a:r>
            <a:endParaRPr lang="es-ES_tradnl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0"/>
            <a:r>
              <a:rPr lang="es-ES_tradnl" sz="2800" dirty="0"/>
              <a:t>ABRAHAM UN HOMBRE VIEJO DE 75 AÑOS</a:t>
            </a:r>
          </a:p>
          <a:p>
            <a:pPr lvl="0"/>
            <a:r>
              <a:rPr lang="es-ES_tradnl" sz="2800" dirty="0"/>
              <a:t>UNA ESPOSA ESTERIL </a:t>
            </a:r>
            <a:r>
              <a:rPr lang="es-ES_tradnl" sz="2800" dirty="0" smtClean="0"/>
              <a:t>.</a:t>
            </a:r>
          </a:p>
          <a:p>
            <a:pPr lvl="0"/>
            <a:r>
              <a:rPr lang="es-ES_tradnl" sz="2800" dirty="0" smtClean="0"/>
              <a:t> </a:t>
            </a:r>
            <a:r>
              <a:rPr lang="es-ES_tradnl" sz="2800" dirty="0"/>
              <a:t>GENESIS 11: </a:t>
            </a:r>
            <a:r>
              <a:rPr lang="es-ES_tradnl" sz="2800" cap="small" dirty="0"/>
              <a:t>30  Mas </a:t>
            </a:r>
            <a:r>
              <a:rPr lang="es-ES_tradnl" sz="2800" cap="small" dirty="0" smtClean="0"/>
              <a:t>Sara </a:t>
            </a:r>
            <a:r>
              <a:rPr lang="es-ES_tradnl" sz="2800" cap="small" dirty="0"/>
              <a:t>era estéril…….</a:t>
            </a:r>
          </a:p>
          <a:p>
            <a:pPr>
              <a:buNone/>
            </a:pPr>
            <a:r>
              <a:rPr lang="es-ES_tradnl" sz="2800" dirty="0"/>
              <a:t> </a:t>
            </a:r>
          </a:p>
          <a:p>
            <a:r>
              <a:rPr lang="es-ES_tradnl" sz="2800" dirty="0"/>
              <a:t>UN HOMBRE SIN NINGUNA POSIBILIDAD SOLO LA FE EN EL SEÑOR.</a:t>
            </a:r>
          </a:p>
          <a:p>
            <a:endParaRPr lang="es-ES_tradnl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30362"/>
          </a:xfrm>
        </p:spPr>
        <p:txBody>
          <a:bodyPr>
            <a:normAutofit fontScale="90000"/>
          </a:bodyPr>
          <a:lstStyle/>
          <a:p>
            <a:r>
              <a:rPr lang="es-ES_tradnl" sz="3556" b="1" dirty="0" smtClean="0"/>
              <a:t>ABRAHAM : </a:t>
            </a:r>
            <a:r>
              <a:rPr lang="es-ES_tradnl" sz="3556" b="1" dirty="0"/>
              <a:t>UN HOMBRE LLENO DE TEMORES</a:t>
            </a:r>
            <a:br>
              <a:rPr lang="es-ES_tradnl" sz="3556" b="1" dirty="0"/>
            </a:br>
            <a:r>
              <a:rPr lang="es-ES_tradnl" sz="3556" b="1" dirty="0"/>
              <a:t> </a:t>
            </a:r>
            <a:r>
              <a:rPr lang="es-ES_tradnl" dirty="0"/>
              <a:t/>
            </a:r>
            <a:br>
              <a:rPr lang="es-ES_tradnl" dirty="0"/>
            </a:br>
            <a:endParaRPr lang="es-ES_tradnl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"/>
          </p:nvPr>
        </p:nvSpPr>
        <p:spPr>
          <a:xfrm>
            <a:off x="457200" y="1676400"/>
            <a:ext cx="8229600" cy="4449763"/>
          </a:xfrm>
        </p:spPr>
        <p:txBody>
          <a:bodyPr>
            <a:noAutofit/>
          </a:bodyPr>
          <a:lstStyle/>
          <a:p>
            <a:r>
              <a:rPr lang="es-ES_tradnl" dirty="0"/>
              <a:t>Génesis 12:12-13  y cuando te vean los egipcios, dirán: Su mujer es; y me matarán a mí …….Ahora, pues, di que eres mi hermana……..</a:t>
            </a:r>
          </a:p>
          <a:p>
            <a:r>
              <a:rPr lang="es-ES_tradnl" dirty="0"/>
              <a:t> </a:t>
            </a:r>
          </a:p>
          <a:p>
            <a:r>
              <a:rPr lang="es-ES_tradnl" dirty="0"/>
              <a:t>Génesis 20 : 2 Y dijo Abraham de Sara su mujer: Es mi hermana. Y </a:t>
            </a:r>
            <a:r>
              <a:rPr lang="es-ES_tradnl" dirty="0" err="1"/>
              <a:t>Abimelec</a:t>
            </a:r>
            <a:r>
              <a:rPr lang="es-ES_tradnl" dirty="0"/>
              <a:t> rey de </a:t>
            </a:r>
            <a:r>
              <a:rPr lang="es-ES_tradnl" dirty="0" err="1"/>
              <a:t>Gerar</a:t>
            </a:r>
            <a:r>
              <a:rPr lang="es-ES_tradnl" dirty="0"/>
              <a:t> envió y tomó a Sara.</a:t>
            </a:r>
          </a:p>
          <a:p>
            <a:pPr>
              <a:buNone/>
            </a:pPr>
            <a:r>
              <a:rPr lang="es-ES_tradnl" dirty="0"/>
              <a:t> </a:t>
            </a:r>
          </a:p>
          <a:p>
            <a:r>
              <a:rPr lang="es-ES_tradnl" dirty="0"/>
              <a:t>UN HOMBRE QUE SE OCULTABA BAJO LAS FALDAS DE SU MUJER.</a:t>
            </a:r>
            <a:endParaRPr lang="es-ES_tradnl" dirty="0" smtClean="0"/>
          </a:p>
          <a:p>
            <a:endParaRPr lang="es-ES_tradnl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752600"/>
          </a:xfrm>
        </p:spPr>
        <p:txBody>
          <a:bodyPr>
            <a:normAutofit fontScale="90000"/>
          </a:bodyPr>
          <a:lstStyle/>
          <a:p>
            <a:pPr lvl="0"/>
            <a:r>
              <a:rPr lang="es-ES_tradnl" sz="3444" dirty="0" smtClean="0"/>
              <a:t> DIOS </a:t>
            </a:r>
            <a:r>
              <a:rPr lang="es-ES_tradnl" sz="3444" dirty="0"/>
              <a:t>TRATA CON SU TEMOR :</a:t>
            </a:r>
            <a:r>
              <a:rPr lang="es-ES_tradnl" sz="3444" dirty="0" smtClean="0"/>
              <a:t> 2 </a:t>
            </a:r>
            <a:r>
              <a:rPr lang="es-ES_tradnl" sz="3444" dirty="0"/>
              <a:t>NIVEL DE FE SUPERAR SUS TEMORES .</a:t>
            </a:r>
            <a:br>
              <a:rPr lang="es-ES_tradnl" sz="3444" dirty="0"/>
            </a:br>
            <a:r>
              <a:rPr lang="es-ES_tradnl" sz="3444" dirty="0"/>
              <a:t> </a:t>
            </a:r>
            <a:r>
              <a:rPr lang="es-ES_tradnl" dirty="0"/>
              <a:t/>
            </a:r>
            <a:br>
              <a:rPr lang="es-ES_tradnl" dirty="0"/>
            </a:br>
            <a:endParaRPr lang="es-ES_tradnl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"/>
          </p:nvPr>
        </p:nvSpPr>
        <p:spPr>
          <a:xfrm>
            <a:off x="457200" y="2057400"/>
            <a:ext cx="8229600" cy="4068763"/>
          </a:xfrm>
        </p:spPr>
        <p:txBody>
          <a:bodyPr>
            <a:normAutofit fontScale="92500" lnSpcReduction="20000"/>
          </a:bodyPr>
          <a:lstStyle/>
          <a:p>
            <a:r>
              <a:rPr lang="es-ES_tradnl" dirty="0"/>
              <a:t> </a:t>
            </a:r>
          </a:p>
          <a:p>
            <a:r>
              <a:rPr lang="es-ES_tradnl" sz="3765" dirty="0"/>
              <a:t>Génesis 15:1  Después de estas cosas vino la palabra de Jehová a </a:t>
            </a:r>
            <a:r>
              <a:rPr lang="es-ES_tradnl" sz="3765" dirty="0" err="1"/>
              <a:t>Abram</a:t>
            </a:r>
            <a:r>
              <a:rPr lang="es-ES_tradnl" sz="3765" dirty="0"/>
              <a:t> en visión, diciendo: </a:t>
            </a:r>
            <a:r>
              <a:rPr lang="es-ES_tradnl" sz="3765" b="1" dirty="0"/>
              <a:t>No temas</a:t>
            </a:r>
            <a:r>
              <a:rPr lang="es-ES_tradnl" sz="3765" dirty="0"/>
              <a:t>, </a:t>
            </a:r>
            <a:r>
              <a:rPr lang="es-ES_tradnl" sz="3765" dirty="0" err="1"/>
              <a:t>Abram</a:t>
            </a:r>
            <a:r>
              <a:rPr lang="es-ES_tradnl" sz="3765" dirty="0"/>
              <a:t>; yo soy tu escudo, y tu galardón será sobremanera grande. </a:t>
            </a:r>
          </a:p>
          <a:p>
            <a:r>
              <a:rPr lang="es-ES_tradnl" dirty="0"/>
              <a:t> </a:t>
            </a:r>
          </a:p>
          <a:p>
            <a:r>
              <a:rPr lang="es-ES_tradnl" dirty="0"/>
              <a:t>EL TEMOR MANTIENE ATADA LA VISION UN LIDER TEMEROSO NO PODRA CONQUISTAR SUS SUEÑOS.</a:t>
            </a:r>
          </a:p>
          <a:p>
            <a:r>
              <a:rPr lang="es-ES_tradnl" dirty="0"/>
              <a:t> </a:t>
            </a:r>
          </a:p>
          <a:p>
            <a:endParaRPr lang="es-ES_tradnl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752600"/>
          </a:xfrm>
        </p:spPr>
        <p:txBody>
          <a:bodyPr>
            <a:normAutofit fontScale="90000"/>
          </a:bodyPr>
          <a:lstStyle/>
          <a:p>
            <a:pPr lvl="0"/>
            <a:r>
              <a:rPr lang="es-ES_tradnl" sz="3111" dirty="0"/>
              <a:t>ABRAHAM</a:t>
            </a:r>
            <a:r>
              <a:rPr lang="es-ES_tradnl" sz="3111" dirty="0" smtClean="0"/>
              <a:t> SUBE </a:t>
            </a:r>
            <a:r>
              <a:rPr lang="es-ES_tradnl" sz="3111" dirty="0"/>
              <a:t>UN NIVEL MAS </a:t>
            </a:r>
            <a:r>
              <a:rPr lang="es-ES_tradnl" sz="3111" dirty="0" smtClean="0"/>
              <a:t>DESPUES </a:t>
            </a:r>
            <a:r>
              <a:rPr lang="es-ES_tradnl" sz="3111" dirty="0"/>
              <a:t>PERDER EL TEMOR</a:t>
            </a:r>
            <a:r>
              <a:rPr lang="es-ES_tradnl" sz="3111" dirty="0" smtClean="0"/>
              <a:t> </a:t>
            </a:r>
            <a:br>
              <a:rPr lang="es-ES_tradnl" sz="3111" dirty="0" smtClean="0"/>
            </a:br>
            <a:r>
              <a:rPr lang="es-ES_tradnl" dirty="0" smtClean="0"/>
              <a:t/>
            </a:r>
            <a:br>
              <a:rPr lang="es-ES_tradnl" dirty="0" smtClean="0"/>
            </a:br>
            <a:r>
              <a:rPr lang="es-ES_tradnl" dirty="0"/>
              <a:t> </a:t>
            </a:r>
            <a:br>
              <a:rPr lang="es-ES_tradnl" dirty="0"/>
            </a:br>
            <a:endParaRPr lang="es-ES_tradnl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"/>
          </p:nvPr>
        </p:nvSpPr>
        <p:spPr>
          <a:xfrm>
            <a:off x="457200" y="1676400"/>
            <a:ext cx="8229600" cy="4449763"/>
          </a:xfrm>
        </p:spPr>
        <p:txBody>
          <a:bodyPr>
            <a:normAutofit/>
          </a:bodyPr>
          <a:lstStyle/>
          <a:p>
            <a:r>
              <a:rPr lang="es-ES_tradnl" b="1" dirty="0"/>
              <a:t>Génesis 15</a:t>
            </a:r>
            <a:r>
              <a:rPr lang="es-ES_tradnl" b="1" dirty="0" smtClean="0"/>
              <a:t>:5-</a:t>
            </a:r>
            <a:r>
              <a:rPr lang="es-ES_tradnl" b="1" dirty="0"/>
              <a:t>6</a:t>
            </a:r>
            <a:r>
              <a:rPr lang="es-ES_tradnl" b="1" dirty="0" smtClean="0"/>
              <a:t> </a:t>
            </a:r>
            <a:endParaRPr lang="es-ES_tradnl" sz="3027" dirty="0" smtClean="0"/>
          </a:p>
          <a:p>
            <a:r>
              <a:rPr lang="es-ES_tradnl" sz="3027" dirty="0"/>
              <a:t> Y lo llevó fuera, y le dijo: </a:t>
            </a:r>
            <a:r>
              <a:rPr lang="es-ES_tradnl" sz="3027" b="1" u="sng" dirty="0"/>
              <a:t>Mira ahora los cielos</a:t>
            </a:r>
            <a:r>
              <a:rPr lang="es-ES_tradnl" sz="3027" dirty="0"/>
              <a:t>, y cuenta las estrellas, si las puedes contar. Y le dijo: Así será tu descendencia.</a:t>
            </a:r>
            <a:r>
              <a:rPr lang="es-ES_tradnl" sz="3027" dirty="0" smtClean="0"/>
              <a:t> </a:t>
            </a:r>
          </a:p>
          <a:p>
            <a:r>
              <a:rPr lang="es-ES_tradnl" sz="3027" b="1" u="sng" dirty="0" smtClean="0"/>
              <a:t>Y </a:t>
            </a:r>
            <a:r>
              <a:rPr lang="es-ES_tradnl" sz="3027" b="1" u="sng" dirty="0"/>
              <a:t>creyó a Jehová</a:t>
            </a:r>
            <a:r>
              <a:rPr lang="es-ES_tradnl" sz="3027" dirty="0"/>
              <a:t>, y le fue contado por justicia.</a:t>
            </a:r>
          </a:p>
          <a:p>
            <a:endParaRPr lang="es-ES_tradnl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ABRAHAM: CREYO A DIOS</a:t>
            </a:r>
            <a:endParaRPr lang="es-ES_tradnl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s-ES_tradnl" sz="3800" dirty="0"/>
              <a:t>Gálatas 3:6</a:t>
            </a:r>
            <a:r>
              <a:rPr lang="es-ES_tradnl" sz="3800" dirty="0" smtClean="0"/>
              <a:t> </a:t>
            </a:r>
          </a:p>
          <a:p>
            <a:r>
              <a:rPr lang="es-ES_tradnl" sz="3800" b="1" dirty="0" smtClean="0"/>
              <a:t>Así </a:t>
            </a:r>
            <a:r>
              <a:rPr lang="es-ES_tradnl" sz="3800" b="1" dirty="0"/>
              <a:t>Abraham creyó a Dios</a:t>
            </a:r>
            <a:r>
              <a:rPr lang="es-ES_tradnl" sz="3800" dirty="0"/>
              <a:t>, y le fue contado por justicia. </a:t>
            </a:r>
          </a:p>
          <a:p>
            <a:endParaRPr lang="es-ES_tradnl" sz="38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irador">
  <a:themeElements>
    <a:clrScheme name="Mirador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Mirador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Mirador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Mirador.thmx</Template>
  <TotalTime>107</TotalTime>
  <Words>1496</Words>
  <Application>Microsoft Macintosh PowerPoint</Application>
  <PresentationFormat>Presentación en pantalla (4:3)</PresentationFormat>
  <Paragraphs>91</Paragraphs>
  <Slides>22</Slides>
  <Notes>0</Notes>
  <HiddenSlides>0</HiddenSlides>
  <MMClips>0</MMClips>
  <ScaleCrop>false</ScaleCrop>
  <HeadingPairs>
    <vt:vector size="4" baseType="variant">
      <vt:variant>
        <vt:lpstr>Plantilla de diseño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3" baseType="lpstr">
      <vt:lpstr>Mirador</vt:lpstr>
      <vt:lpstr>ESCALANDO NIVELES DE FE</vt:lpstr>
      <vt:lpstr>ESCALANDO NIVELES DE FE</vt:lpstr>
      <vt:lpstr>Abraham el padre de la fe es un gran ejemplo de cómo debemos ir escalando niveles de fe. </vt:lpstr>
      <vt:lpstr>llamamiento de Abraham :  1 NIVEL CREER EN EL LLAMADO </vt:lpstr>
      <vt:lpstr> 1 NIVEL CREER EN EL LLAMADO</vt:lpstr>
      <vt:lpstr>ABRAHAM : UN HOMBRE LLENO DE TEMORES   </vt:lpstr>
      <vt:lpstr> DIOS TRATA CON SU TEMOR : 2 NIVEL DE FE SUPERAR SUS TEMORES .   </vt:lpstr>
      <vt:lpstr>ABRAHAM SUBE UN NIVEL MAS DESPUES PERDER EL TEMOR     </vt:lpstr>
      <vt:lpstr>ABRAHAM: CREYO A DIOS</vt:lpstr>
      <vt:lpstr>TERCER NIVEL DE FE : DEPENDER TOTALMENTE DE DIOS   </vt:lpstr>
      <vt:lpstr>TERCER NIVEL DE FE : DEPENDER TOTALMENTE DE DIOS</vt:lpstr>
      <vt:lpstr>ABRAHAM:  DEPENDIA DE ELIEZER .        SARA:  DEPENDER DE AGAR.   </vt:lpstr>
      <vt:lpstr>DEPENDER TOTALMENTE DE DIOS</vt:lpstr>
      <vt:lpstr>CUARTO NIVEL DE FE : CREER EN LO IMPOSIBLE  </vt:lpstr>
      <vt:lpstr>ABRAM : ABRAHAM</vt:lpstr>
      <vt:lpstr>ABRAHAM DE 99 AÑOS SARA SIN POSIBLIDADES NATURALES .   </vt:lpstr>
      <vt:lpstr>CREER EN LO IMPOSIBLE  </vt:lpstr>
      <vt:lpstr>PERO POR CREER EN LO IMPOSIBLE DIOS PREMIO LA FE DE ELLOS . </vt:lpstr>
      <vt:lpstr>QUINTO NIVEL DE FE : CAMINAR EN LO SOBRENATURAL DE DIOS   </vt:lpstr>
      <vt:lpstr> CAMINAR EN LO SOBRENATURAL DE DIOS</vt:lpstr>
      <vt:lpstr>CAMINAR EN LO SOBRENATURAL DE DIOS</vt:lpstr>
      <vt:lpstr>MAS DE 138 AÑOS :ABRAHAM</vt:lpstr>
    </vt:vector>
  </TitlesOfParts>
  <Company>IGLESIA LA MISSION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ESCALANDO NIVELES DE FE</dc:title>
  <dc:creator>ELIAS  PAEZ DE LA CERDA</dc:creator>
  <cp:lastModifiedBy>ELIAS  PAEZ DE LA CERDA</cp:lastModifiedBy>
  <cp:revision>43</cp:revision>
  <dcterms:created xsi:type="dcterms:W3CDTF">2014-04-10T23:21:58Z</dcterms:created>
  <dcterms:modified xsi:type="dcterms:W3CDTF">2014-04-10T23:40:07Z</dcterms:modified>
</cp:coreProperties>
</file>