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32B"/>
    <a:srgbClr val="0B5AB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80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re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89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b="1" dirty="0"/>
              <a:t>III.- CUÁLES SON LA PRIMICIAS EN NUESTROS TIEMPOS </a:t>
            </a:r>
            <a:endParaRPr lang="es-MX" sz="4000" b="1" dirty="0" smtClean="0"/>
          </a:p>
          <a:p>
            <a:pPr marL="514350" indent="-514350">
              <a:buAutoNum type="alphaUcPeriod"/>
            </a:pPr>
            <a:r>
              <a:rPr lang="es-MX" sz="2800" dirty="0" smtClean="0"/>
              <a:t>El </a:t>
            </a:r>
            <a:r>
              <a:rPr lang="es-MX" sz="2800" dirty="0"/>
              <a:t>aumento de sueldo. </a:t>
            </a:r>
            <a:endParaRPr lang="es-MX" sz="2800" dirty="0" smtClean="0"/>
          </a:p>
          <a:p>
            <a:pPr marL="514350" indent="-514350">
              <a:buAutoNum type="alphaUcPeriod"/>
            </a:pPr>
            <a:r>
              <a:rPr lang="es-MX" sz="2800" dirty="0" smtClean="0"/>
              <a:t>Aguinaldos </a:t>
            </a:r>
            <a:r>
              <a:rPr lang="es-MX" sz="2800" dirty="0"/>
              <a:t>o bonos, cuándo es el primero. </a:t>
            </a:r>
            <a:endParaRPr lang="es-MX" sz="2800" dirty="0" smtClean="0"/>
          </a:p>
          <a:p>
            <a:pPr marL="514350" indent="-514350">
              <a:buAutoNum type="alphaUcPeriod"/>
            </a:pPr>
            <a:r>
              <a:rPr lang="es-MX" sz="2800" dirty="0" smtClean="0"/>
              <a:t>Primer </a:t>
            </a:r>
            <a:r>
              <a:rPr lang="es-MX" sz="2800" dirty="0"/>
              <a:t>venta de un negocio o al empezar el año. </a:t>
            </a:r>
            <a:endParaRPr lang="es-MX" sz="2800" dirty="0" smtClean="0"/>
          </a:p>
          <a:p>
            <a:pPr marL="514350" indent="-514350">
              <a:buAutoNum type="alphaUcPeriod"/>
            </a:pPr>
            <a:r>
              <a:rPr lang="es-MX" sz="2800" dirty="0" smtClean="0"/>
              <a:t>Primer </a:t>
            </a:r>
            <a:r>
              <a:rPr lang="es-MX" sz="2800" dirty="0"/>
              <a:t>sueldo de un empleo. </a:t>
            </a:r>
            <a:endParaRPr lang="es-MX" sz="2800" dirty="0" smtClean="0"/>
          </a:p>
          <a:p>
            <a:pPr marL="514350" indent="-514350">
              <a:buAutoNum type="alphaUcPeriod"/>
            </a:pPr>
            <a:r>
              <a:rPr lang="es-MX" sz="2800" dirty="0" smtClean="0"/>
              <a:t>Todo </a:t>
            </a:r>
            <a:r>
              <a:rPr lang="es-MX" sz="2800" dirty="0"/>
              <a:t>lo primero que quiera consagrar.</a:t>
            </a:r>
          </a:p>
        </p:txBody>
      </p:sp>
    </p:spTree>
    <p:extLst>
      <p:ext uri="{BB962C8B-B14F-4D97-AF65-F5344CB8AC3E}">
        <p14:creationId xmlns:p14="http://schemas.microsoft.com/office/powerpoint/2010/main" val="2001708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5797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sz="4700" b="1" dirty="0"/>
              <a:t>IV.- ES UN PRINCIPIO DE TEMOR A DIOS </a:t>
            </a:r>
            <a:endParaRPr lang="es-MX" sz="4700" b="1" dirty="0" smtClean="0"/>
          </a:p>
          <a:p>
            <a:pPr marL="0" indent="0">
              <a:buNone/>
            </a:pPr>
            <a:r>
              <a:rPr lang="es-MX" sz="3600" dirty="0" smtClean="0"/>
              <a:t>Deuteronomio </a:t>
            </a:r>
            <a:r>
              <a:rPr lang="es-MX" sz="3600" dirty="0"/>
              <a:t>14:23: </a:t>
            </a:r>
            <a:r>
              <a:rPr lang="es-MX" sz="3600" b="1" dirty="0"/>
              <a:t>“Y comerás delante de Jehová tu Dios en el lugar que él escogiere para poner allí su nombre, el diezmo de tu grano, de tu vino y de tu aceite, y las primicias de tus manadas y de tus ganados, para que aprendas a temer a Jehová tu Dios todos los días”. </a:t>
            </a:r>
          </a:p>
          <a:p>
            <a:pPr marL="514350" indent="-514350">
              <a:buAutoNum type="alphaUcPeriod"/>
            </a:pPr>
            <a:r>
              <a:rPr lang="es-MX" sz="3600" dirty="0" smtClean="0"/>
              <a:t>Dar </a:t>
            </a:r>
            <a:r>
              <a:rPr lang="es-MX" sz="3600" dirty="0"/>
              <a:t>es un principio de temor de Dios. </a:t>
            </a:r>
            <a:endParaRPr lang="es-MX" sz="3600" dirty="0" smtClean="0"/>
          </a:p>
          <a:p>
            <a:pPr marL="514350" indent="-514350">
              <a:buAutoNum type="alphaUcPeriod"/>
            </a:pPr>
            <a:r>
              <a:rPr lang="es-MX" sz="3600" dirty="0" smtClean="0"/>
              <a:t>El </a:t>
            </a:r>
            <a:r>
              <a:rPr lang="es-MX" sz="3600" dirty="0"/>
              <a:t>impío se concentra en cuestionar </a:t>
            </a:r>
            <a:r>
              <a:rPr lang="es-MX" sz="3600" b="1" dirty="0"/>
              <a:t>“para qué dar”. </a:t>
            </a:r>
            <a:endParaRPr lang="es-MX" sz="3600" b="1" dirty="0" smtClean="0"/>
          </a:p>
          <a:p>
            <a:pPr marL="514350" indent="-514350">
              <a:buAutoNum type="alphaUcPeriod"/>
            </a:pPr>
            <a:r>
              <a:rPr lang="es-MX" sz="3600" dirty="0" smtClean="0"/>
              <a:t>El </a:t>
            </a:r>
            <a:r>
              <a:rPr lang="es-MX" sz="3600" dirty="0"/>
              <a:t>temeroso se concentra en el temor de Dios </a:t>
            </a:r>
            <a:r>
              <a:rPr lang="es-MX" sz="3600" b="1" dirty="0"/>
              <a:t>“doy por agradecimiento”. </a:t>
            </a:r>
          </a:p>
        </p:txBody>
      </p:sp>
    </p:spTree>
    <p:extLst>
      <p:ext uri="{BB962C8B-B14F-4D97-AF65-F5344CB8AC3E}">
        <p14:creationId xmlns:p14="http://schemas.microsoft.com/office/powerpoint/2010/main" val="219305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8974"/>
            <a:ext cx="8229600" cy="483719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b="1" dirty="0"/>
              <a:t>V.- LAS PRIMICIAS: ERAN DADAS POR DIOS AL SACERDOTE</a:t>
            </a:r>
            <a:r>
              <a:rPr lang="es-MX" dirty="0"/>
              <a:t>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Ezequiel </a:t>
            </a:r>
            <a:r>
              <a:rPr lang="es-MX" dirty="0"/>
              <a:t>44:30: </a:t>
            </a:r>
            <a:r>
              <a:rPr lang="es-MX" b="1" dirty="0"/>
              <a:t>“Y las primicias de todos los primeros frutos de todo, y toda ofrenda de todo lo que se presente de todas vuestras ofrendas, será de los sacerdotes; asimismo daréis al sacerdote las primicias de todas vuestras masas, para que repose la bendición en vuestras casas”.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Contrario </a:t>
            </a:r>
            <a:r>
              <a:rPr lang="es-MX" dirty="0"/>
              <a:t>a lo que la mayoría de la gente piensa, que los pastores o líderes espirituales no merecen que el pueblo les comparta de su bendición; Dios ha establecido como un principio de bendición, el dar las primicias y los diezmos a sus sacerdotes. </a:t>
            </a:r>
          </a:p>
        </p:txBody>
      </p:sp>
    </p:spTree>
    <p:extLst>
      <p:ext uri="{BB962C8B-B14F-4D97-AF65-F5344CB8AC3E}">
        <p14:creationId xmlns:p14="http://schemas.microsoft.com/office/powerpoint/2010/main" val="37266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5076"/>
            <a:ext cx="8229600" cy="4771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Deuteronomio 18:3-5: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este será el derecho de los sacerdotes de parte del pueblo, de los que ofrecieren en sacrificio buey o cordero: darán al sacerdote la espaldilla, las quijadas y el cuajar. Las primicias de tu grano, de tu vino y de tu aceite, y las primicias de la lana de tus ovejas le darás; porque le ha escogido Jehová tu Dios de entre todas tus tribus, para que esté para administrar en el nombre de Jehová, él y sus hijos para siempre”.</a:t>
            </a:r>
          </a:p>
        </p:txBody>
      </p:sp>
    </p:spTree>
    <p:extLst>
      <p:ext uri="{BB962C8B-B14F-4D97-AF65-F5344CB8AC3E}">
        <p14:creationId xmlns:p14="http://schemas.microsoft.com/office/powerpoint/2010/main" val="195279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583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Derecho del sacerdote: Dar las primicias a quienes te alimentan de la palabra de Dios, es solo devolver un poco de algo humano y material; a quienes de parte de Dios te han dado el mejor alimento: lo espiritual.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1 </a:t>
            </a:r>
            <a:r>
              <a:rPr lang="es-MX" sz="2800" dirty="0"/>
              <a:t>de Corintios 9:11: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Si nosotros sembramos entre vosotros lo espiritual, ¿es gran cosa si segáremos de vosotros lo material?”.</a:t>
            </a:r>
          </a:p>
        </p:txBody>
      </p:sp>
    </p:spTree>
    <p:extLst>
      <p:ext uri="{BB962C8B-B14F-4D97-AF65-F5344CB8AC3E}">
        <p14:creationId xmlns:p14="http://schemas.microsoft.com/office/powerpoint/2010/main" val="3202252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6092"/>
            <a:ext cx="8229600" cy="47600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b="1" dirty="0"/>
              <a:t>VI.- PRINCIPIO PARA SER HONRADO POR DIOS </a:t>
            </a:r>
          </a:p>
          <a:p>
            <a:pPr marL="514350" indent="-514350">
              <a:buAutoNum type="alphaUcPeriod"/>
            </a:pPr>
            <a:r>
              <a:rPr lang="es-MX" sz="2800" dirty="0" smtClean="0"/>
              <a:t>DIOS </a:t>
            </a:r>
            <a:r>
              <a:rPr lang="es-MX" sz="2800" dirty="0"/>
              <a:t>HONRA A LOS QUE LO HONRAN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dirty="0" smtClean="0"/>
              <a:t>1 </a:t>
            </a:r>
            <a:r>
              <a:rPr lang="es-MX" sz="2800" dirty="0"/>
              <a:t>Samuel 2:30: </a:t>
            </a:r>
            <a:r>
              <a:rPr lang="es-MX" sz="2800" b="1" dirty="0"/>
              <a:t>“Por tanto, Jehová el Dios de Israel dice: Yo había dicho que tu casa y la casa de tu padre andarían delante de mí perpetuamente; mas ahora ha dicho Jehová: Nunca yo tal haga, porque yo honraré a los que me honran, y los que me desprecian serán tenidos en poco”.</a:t>
            </a:r>
          </a:p>
        </p:txBody>
      </p:sp>
    </p:spTree>
    <p:extLst>
      <p:ext uri="{BB962C8B-B14F-4D97-AF65-F5344CB8AC3E}">
        <p14:creationId xmlns:p14="http://schemas.microsoft.com/office/powerpoint/2010/main" val="3530867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779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B. DIOS NOS SANTIFICA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Romanos </a:t>
            </a:r>
            <a:r>
              <a:rPr lang="es-MX" sz="2800" dirty="0"/>
              <a:t>11:16: </a:t>
            </a:r>
            <a:r>
              <a:rPr lang="es-MX" sz="2800" b="1" dirty="0"/>
              <a:t>“Si las primicias son santas, también lo es la masa restante; y si la raíz es santa, también lo son las ramas”.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C</a:t>
            </a:r>
            <a:r>
              <a:rPr lang="es-MX" sz="2800" dirty="0"/>
              <a:t>. LA MEJOR PRIMICIA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1 </a:t>
            </a:r>
            <a:r>
              <a:rPr lang="es-MX" sz="2800" dirty="0"/>
              <a:t>Corintios 15:20: </a:t>
            </a:r>
            <a:r>
              <a:rPr lang="es-MX" sz="2800" b="1" dirty="0"/>
              <a:t>“Mas ahora Cristo ha resucitado de los muertos; primicias de los que durmieron es hecho”.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Las </a:t>
            </a:r>
            <a:r>
              <a:rPr lang="es-MX" sz="2800" dirty="0"/>
              <a:t>primicias son un acto de adoración, donde ponemos a Dios en primer lugar; por sobre las cosas materiales que Él nos da.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377157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1762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sz="4000" b="1" dirty="0"/>
              <a:t>CONCLUSIÓN </a:t>
            </a:r>
            <a:endParaRPr lang="es-MX" sz="4000" b="1" dirty="0" smtClean="0"/>
          </a:p>
          <a:p>
            <a:pPr marL="0" indent="0">
              <a:buNone/>
            </a:pPr>
            <a:r>
              <a:rPr lang="es-MX" dirty="0" smtClean="0"/>
              <a:t>Tan </a:t>
            </a:r>
            <a:r>
              <a:rPr lang="es-MX" dirty="0"/>
              <a:t>importante son las primicias, que Israel tenía una fiesta llamada: la </a:t>
            </a:r>
            <a:r>
              <a:rPr lang="es-MX" b="1" dirty="0"/>
              <a:t>“fiesta de las primicias”.</a:t>
            </a:r>
            <a:r>
              <a:rPr lang="es-MX" dirty="0"/>
              <a:t>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Éxodo </a:t>
            </a:r>
            <a:r>
              <a:rPr lang="es-MX" dirty="0"/>
              <a:t>34:22: </a:t>
            </a:r>
            <a:r>
              <a:rPr lang="es-MX" b="1" dirty="0"/>
              <a:t>“También celebrarás la fiesta de las semanas, la de las primicias de la siega del trigo, y la fiesta de la cosecha a la salida del año”. </a:t>
            </a:r>
            <a:endParaRPr lang="es-MX" b="1" dirty="0" smtClean="0"/>
          </a:p>
          <a:p>
            <a:pPr marL="0" indent="0">
              <a:buNone/>
            </a:pPr>
            <a:r>
              <a:rPr lang="es-MX" dirty="0" smtClean="0"/>
              <a:t>Proverbios </a:t>
            </a:r>
            <a:r>
              <a:rPr lang="es-MX" dirty="0"/>
              <a:t>3:9: </a:t>
            </a:r>
            <a:r>
              <a:rPr lang="es-MX" b="1" dirty="0"/>
              <a:t>“Honra a Jehová con tus bienes, y con las primicias de todos tus frutos”.</a:t>
            </a:r>
          </a:p>
        </p:txBody>
      </p:sp>
    </p:spTree>
    <p:extLst>
      <p:ext uri="{BB962C8B-B14F-4D97-AF65-F5344CB8AC3E}">
        <p14:creationId xmlns:p14="http://schemas.microsoft.com/office/powerpoint/2010/main" val="3898631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La mano que se enseña a dar de corazón a Dios, es una mano que siempre será bendecida. </a:t>
            </a:r>
            <a:endParaRPr lang="es-MX" sz="2800" dirty="0" smtClean="0"/>
          </a:p>
          <a:p>
            <a:pPr marL="0" indent="0" algn="just">
              <a:buNone/>
            </a:pPr>
            <a:endParaRPr lang="es-MX" sz="2800" dirty="0"/>
          </a:p>
          <a:p>
            <a:pPr marL="0" indent="0" algn="just">
              <a:buNone/>
            </a:pPr>
            <a:r>
              <a:rPr lang="es-MX" sz="2800" dirty="0" smtClean="0"/>
              <a:t>Lucas </a:t>
            </a:r>
            <a:r>
              <a:rPr lang="es-MX" sz="2800" dirty="0"/>
              <a:t>6:38</a:t>
            </a:r>
            <a:r>
              <a:rPr lang="es-MX" sz="2800"/>
              <a:t>: </a:t>
            </a:r>
            <a:endParaRPr lang="es-MX" sz="2800" smtClean="0"/>
          </a:p>
          <a:p>
            <a:pPr marL="0" indent="0" algn="just">
              <a:buNone/>
            </a:pPr>
            <a:r>
              <a:rPr lang="es-MX" sz="2800" b="1" smtClean="0"/>
              <a:t>“</a:t>
            </a:r>
            <a:r>
              <a:rPr lang="es-MX" sz="2800" b="1" dirty="0"/>
              <a:t>Dad, y se os dará; medida buena, apretada, remecida y rebosando darán en vuestro regazo; porque con la misma medida con que medís, os volverán a medir”.</a:t>
            </a:r>
          </a:p>
        </p:txBody>
      </p:sp>
    </p:spTree>
    <p:extLst>
      <p:ext uri="{BB962C8B-B14F-4D97-AF65-F5344CB8AC3E}">
        <p14:creationId xmlns:p14="http://schemas.microsoft.com/office/powerpoint/2010/main" val="98891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065" y="2250199"/>
            <a:ext cx="8229600" cy="2288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b="1" dirty="0" smtClean="0"/>
              <a:t>LAS PRIMICIAS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986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sz="4000" b="1" dirty="0"/>
              <a:t>BASE BÍBLICA: </a:t>
            </a:r>
            <a:endParaRPr lang="es-MX" sz="4000" b="1" dirty="0" smtClean="0"/>
          </a:p>
          <a:p>
            <a:pPr marL="0" indent="0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Romanos </a:t>
            </a:r>
            <a:r>
              <a:rPr lang="es-MX" dirty="0"/>
              <a:t>11:16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Si las primicias son santas, también lo es la masa restante; y si la raíz es santa, también lo son las ramas”.</a:t>
            </a:r>
          </a:p>
        </p:txBody>
      </p:sp>
    </p:spTree>
    <p:extLst>
      <p:ext uri="{BB962C8B-B14F-4D97-AF65-F5344CB8AC3E}">
        <p14:creationId xmlns:p14="http://schemas.microsoft.com/office/powerpoint/2010/main" val="192529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83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b="1" dirty="0"/>
              <a:t>INTRODUCCIÓN </a:t>
            </a:r>
            <a:endParaRPr lang="es-MX" sz="4000" b="1" dirty="0" smtClean="0"/>
          </a:p>
          <a:p>
            <a:pPr marL="0" indent="0" algn="just">
              <a:buNone/>
            </a:pPr>
            <a:r>
              <a:rPr lang="es-MX" sz="2800" dirty="0" smtClean="0"/>
              <a:t>Las </a:t>
            </a:r>
            <a:r>
              <a:rPr lang="es-MX" sz="2800" dirty="0"/>
              <a:t>primicias son los primeros frutos de lo que cosechamos, sean productos agrícolas, de ganado o de salario. </a:t>
            </a:r>
            <a:r>
              <a:rPr lang="es-MX" sz="2800" b="1" dirty="0"/>
              <a:t>“Son los primeros frutos”.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Éxodo </a:t>
            </a:r>
            <a:r>
              <a:rPr lang="es-MX" sz="2800" dirty="0"/>
              <a:t>34:26: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Las primicias de los primeros frutos de tu tierra llevarás a la casa de Jehová tu Dios. No cocerás el cabrito en la leche de su madre”. </a:t>
            </a:r>
          </a:p>
        </p:txBody>
      </p:sp>
    </p:spTree>
    <p:extLst>
      <p:ext uri="{BB962C8B-B14F-4D97-AF65-F5344CB8AC3E}">
        <p14:creationId xmlns:p14="http://schemas.microsoft.com/office/powerpoint/2010/main" val="146522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0881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4000" b="1" dirty="0"/>
              <a:t>I.- LAS PRIMICIAS: SON PARA HONRAR A DIOS </a:t>
            </a:r>
            <a:endParaRPr lang="es-MX" sz="4000" b="1" dirty="0" smtClean="0"/>
          </a:p>
          <a:p>
            <a:pPr marL="0" indent="0">
              <a:buNone/>
            </a:pPr>
            <a:r>
              <a:rPr lang="es-MX" sz="2800" dirty="0" smtClean="0"/>
              <a:t>Proverbios </a:t>
            </a:r>
            <a:r>
              <a:rPr lang="es-MX" sz="2800" dirty="0"/>
              <a:t>3:9-10: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Honra a Jehová con tus bienes, Y con las primicias de todos tus frutos; Y serán llenos tus graneros con abundancia, Y tus lagares rebosarán de mosto”. </a:t>
            </a:r>
            <a:endParaRPr lang="es-MX" sz="2800" b="1" dirty="0" smtClean="0"/>
          </a:p>
          <a:p>
            <a:pPr marL="0" indent="0">
              <a:buNone/>
            </a:pPr>
            <a:r>
              <a:rPr lang="es-MX" sz="2800" dirty="0" smtClean="0"/>
              <a:t>Números </a:t>
            </a:r>
            <a:r>
              <a:rPr lang="es-MX" sz="2800" dirty="0"/>
              <a:t>15:21: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De las primicias de vuestra masa daréis a Jehová ofrenda por vuestras generaciones”.</a:t>
            </a:r>
          </a:p>
        </p:txBody>
      </p:sp>
    </p:spTree>
    <p:extLst>
      <p:ext uri="{BB962C8B-B14F-4D97-AF65-F5344CB8AC3E}">
        <p14:creationId xmlns:p14="http://schemas.microsoft.com/office/powerpoint/2010/main" val="195226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838"/>
            <a:ext cx="8229600" cy="47270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/>
              <a:t>Números 18:12: </a:t>
            </a:r>
            <a:r>
              <a:rPr lang="es-MX" sz="2400" b="1" dirty="0"/>
              <a:t>“De aceite, de mosto y de trigo, todo lo más escogido, las primicias de ello, que presentarán a Jehová, para ti las he dado”. </a:t>
            </a:r>
            <a:endParaRPr lang="es-MX" sz="2400" b="1" dirty="0" smtClean="0"/>
          </a:p>
          <a:p>
            <a:pPr marL="0" indent="0" algn="just">
              <a:buNone/>
            </a:pPr>
            <a:endParaRPr lang="es-MX" sz="2400" dirty="0" smtClean="0"/>
          </a:p>
          <a:p>
            <a:pPr marL="0" indent="0" algn="just">
              <a:buNone/>
            </a:pPr>
            <a:r>
              <a:rPr lang="es-MX" sz="2400" dirty="0" smtClean="0"/>
              <a:t>2 </a:t>
            </a:r>
            <a:r>
              <a:rPr lang="es-MX" sz="2400" dirty="0"/>
              <a:t>Crónicas 31:12: </a:t>
            </a:r>
            <a:r>
              <a:rPr lang="es-MX" sz="2400" b="1" dirty="0"/>
              <a:t>“Y en ellas depositaron las primicias y los diezmos y las cosas consagradas, fielmente; y dieron cargo de ello al levita </a:t>
            </a:r>
            <a:r>
              <a:rPr lang="es-MX" sz="2400" b="1" dirty="0" err="1"/>
              <a:t>Conanías</a:t>
            </a:r>
            <a:r>
              <a:rPr lang="es-MX" sz="2400" b="1" dirty="0"/>
              <a:t>, el principal, y </a:t>
            </a:r>
            <a:r>
              <a:rPr lang="es-MX" sz="2400" b="1" dirty="0" err="1"/>
              <a:t>Simei</a:t>
            </a:r>
            <a:r>
              <a:rPr lang="es-MX" sz="2400" b="1" dirty="0"/>
              <a:t> su hermano fue el segundo”. </a:t>
            </a:r>
            <a:endParaRPr lang="es-MX" sz="2400" b="1" dirty="0" smtClean="0"/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 smtClean="0"/>
              <a:t>Nehemías </a:t>
            </a:r>
            <a:r>
              <a:rPr lang="es-MX" sz="2400" dirty="0"/>
              <a:t>10:35: </a:t>
            </a:r>
            <a:r>
              <a:rPr lang="es-MX" sz="2400" b="1" dirty="0"/>
              <a:t>“Y que cada año traeríamos a la casa de Jehová las primicias de nuestra tierra, y las primicias del fruto de todo árbol”.</a:t>
            </a:r>
          </a:p>
        </p:txBody>
      </p:sp>
    </p:spTree>
    <p:extLst>
      <p:ext uri="{BB962C8B-B14F-4D97-AF65-F5344CB8AC3E}">
        <p14:creationId xmlns:p14="http://schemas.microsoft.com/office/powerpoint/2010/main" val="212745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84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2800" dirty="0"/>
              <a:t>Proverbios 3:9: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Honra a Jehová con tus bienes, Y con las primicias de todos tus frutos”.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Ezequiel </a:t>
            </a:r>
            <a:r>
              <a:rPr lang="es-MX" sz="2800" dirty="0"/>
              <a:t>44:30: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las primicias de todos los primeros frutos de todo, y toda ofrenda de todo lo que se presente de todas vuestras ofrendas, será de los sacerdotes; asimismo daréis al sacerdote las primicias de todas vuestras masas, para que repose la bendición en vuestras casas”.</a:t>
            </a:r>
          </a:p>
        </p:txBody>
      </p:sp>
    </p:spTree>
    <p:extLst>
      <p:ext uri="{BB962C8B-B14F-4D97-AF65-F5344CB8AC3E}">
        <p14:creationId xmlns:p14="http://schemas.microsoft.com/office/powerpoint/2010/main" val="401976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058"/>
            <a:ext cx="8229600" cy="4782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I.- HAY PROMESA DE PARTE DE DIOS AL HONRARLO </a:t>
            </a:r>
            <a:endParaRPr lang="es-MX" sz="2800" dirty="0" smtClean="0"/>
          </a:p>
          <a:p>
            <a:pPr marL="0" indent="0">
              <a:buNone/>
            </a:pPr>
            <a:endParaRPr lang="es-MX" sz="2800" dirty="0"/>
          </a:p>
          <a:p>
            <a:pPr marL="514350" indent="-514350">
              <a:buAutoNum type="alphaUcPeriod"/>
            </a:pPr>
            <a:r>
              <a:rPr lang="es-MX" sz="2800" dirty="0" smtClean="0"/>
              <a:t>MAYOR </a:t>
            </a:r>
            <a:r>
              <a:rPr lang="es-MX" sz="2800" dirty="0"/>
              <a:t>PRODUCCIÓN.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Serán llenos tus graneros…”. </a:t>
            </a:r>
            <a:endParaRPr lang="es-MX" sz="2800" b="1" dirty="0" smtClean="0"/>
          </a:p>
          <a:p>
            <a:pPr marL="514350" indent="-514350">
              <a:buAutoNum type="alphaUcPeriod"/>
            </a:pPr>
            <a:r>
              <a:rPr lang="es-MX" sz="2800" dirty="0" smtClean="0"/>
              <a:t>COCINAS </a:t>
            </a:r>
            <a:r>
              <a:rPr lang="es-MX" sz="2800" dirty="0"/>
              <a:t>LLENAS DE COMIDA.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Lagares rebosarán de mosto…”. </a:t>
            </a:r>
            <a:endParaRPr lang="es-MX" sz="2800" b="1" dirty="0" smtClean="0"/>
          </a:p>
          <a:p>
            <a:pPr marL="514350" indent="-514350">
              <a:buAutoNum type="alphaUcPeriod"/>
            </a:pPr>
            <a:r>
              <a:rPr lang="es-MX" sz="2800" dirty="0" smtClean="0"/>
              <a:t>LAGARES</a:t>
            </a:r>
            <a:r>
              <a:rPr lang="es-MX" sz="2800" dirty="0"/>
              <a:t>.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dirty="0" smtClean="0"/>
              <a:t>Lugar </a:t>
            </a:r>
            <a:r>
              <a:rPr lang="es-MX" sz="2800" dirty="0"/>
              <a:t>donde se producía la uva, aceituna, aceite, manzana, vino, sidra, etc.</a:t>
            </a:r>
          </a:p>
        </p:txBody>
      </p:sp>
    </p:spTree>
    <p:extLst>
      <p:ext uri="{BB962C8B-B14F-4D97-AF65-F5344CB8AC3E}">
        <p14:creationId xmlns:p14="http://schemas.microsoft.com/office/powerpoint/2010/main" val="2132683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899"/>
            <a:ext cx="8229600" cy="41837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/>
              <a:t>II.- UN PRINCIPIO GENERACIONAL: </a:t>
            </a:r>
            <a:r>
              <a:rPr lang="es-MX" sz="2800" b="1" dirty="0" smtClean="0"/>
              <a:t>LAS </a:t>
            </a:r>
            <a:r>
              <a:rPr lang="es-MX" sz="2800" b="1" dirty="0"/>
              <a:t>PRIMICIAS </a:t>
            </a:r>
            <a:endParaRPr lang="es-MX" sz="2800" b="1" dirty="0" smtClean="0"/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Números </a:t>
            </a:r>
            <a:r>
              <a:rPr lang="es-MX" sz="2000" dirty="0"/>
              <a:t>15:21: </a:t>
            </a:r>
            <a:r>
              <a:rPr lang="es-MX" sz="2000" b="1" dirty="0"/>
              <a:t>“De las primicias de vuestra masa daréis a Jehová ofrenda por vuestras generaciones”. </a:t>
            </a:r>
            <a:endParaRPr lang="es-MX" sz="2000" b="1" dirty="0" smtClean="0"/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Ezequiel </a:t>
            </a:r>
            <a:r>
              <a:rPr lang="es-MX" sz="2000" dirty="0"/>
              <a:t>48:14: </a:t>
            </a:r>
            <a:r>
              <a:rPr lang="es-MX" sz="2000" b="1" dirty="0"/>
              <a:t>“No venderán nada de ello, ni lo permutarán, ni traspasarán las primicias de la tierra; porque es cosa consagrada a Jehová”. </a:t>
            </a:r>
            <a:endParaRPr lang="es-MX" sz="2000" b="1" dirty="0" smtClean="0"/>
          </a:p>
          <a:p>
            <a:pPr marL="0" indent="0" algn="just">
              <a:buNone/>
            </a:pPr>
            <a:endParaRPr lang="es-MX" sz="2000" b="1" dirty="0"/>
          </a:p>
          <a:p>
            <a:pPr marL="514350" indent="-514350" algn="just">
              <a:buAutoNum type="alphaUcPeriod"/>
            </a:pPr>
            <a:r>
              <a:rPr lang="es-MX" sz="2000" dirty="0" smtClean="0"/>
              <a:t>COSA </a:t>
            </a:r>
            <a:r>
              <a:rPr lang="es-MX" sz="2000" dirty="0"/>
              <a:t>SAGRADA: Lo consagrado a Jehová era para ser usado únicamente por el sacerdocio, para su familia o para asuntos del tabernáculo. </a:t>
            </a: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Significaba </a:t>
            </a:r>
            <a:r>
              <a:rPr lang="es-MX" sz="2000" dirty="0"/>
              <a:t>también que quien lo daba, no determinaba que se haría con el.</a:t>
            </a:r>
          </a:p>
        </p:txBody>
      </p:sp>
    </p:spTree>
    <p:extLst>
      <p:ext uri="{BB962C8B-B14F-4D97-AF65-F5344CB8AC3E}">
        <p14:creationId xmlns:p14="http://schemas.microsoft.com/office/powerpoint/2010/main" val="1506007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1210</Words>
  <Application>Microsoft Office PowerPoint</Application>
  <PresentationFormat>Presentación en pantalla (4:3)</PresentationFormat>
  <Paragraphs>74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67</cp:revision>
  <dcterms:created xsi:type="dcterms:W3CDTF">2016-01-29T05:02:58Z</dcterms:created>
  <dcterms:modified xsi:type="dcterms:W3CDTF">2018-01-31T17:28:28Z</dcterms:modified>
  <cp:category/>
</cp:coreProperties>
</file>