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392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6606" autoAdjust="0"/>
  </p:normalViewPr>
  <p:slideViewPr>
    <p:cSldViewPr snapToGrid="0" snapToObjects="1">
      <p:cViewPr varScale="1">
        <p:scale>
          <a:sx n="88" d="100"/>
          <a:sy n="88" d="100"/>
        </p:scale>
        <p:origin x="1650" y="84"/>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01/02/2018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01/02/2018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01/02/2018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01/02/2018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01/02/2018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01/02/2018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Madura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06286"/>
            <a:ext cx="8229600" cy="4678365"/>
          </a:xfrm>
        </p:spPr>
        <p:txBody>
          <a:bodyPr>
            <a:normAutofit/>
          </a:bodyPr>
          <a:lstStyle/>
          <a:p>
            <a:pPr marL="0" indent="0" algn="just">
              <a:buNone/>
            </a:pPr>
            <a:r>
              <a:rPr lang="es-MX" sz="3400" dirty="0"/>
              <a:t>Colosenses 4:17: </a:t>
            </a:r>
            <a:endParaRPr lang="es-MX" sz="3400" dirty="0" smtClean="0"/>
          </a:p>
          <a:p>
            <a:pPr marL="0" indent="0" algn="just">
              <a:buNone/>
            </a:pPr>
            <a:r>
              <a:rPr lang="es-MX" sz="3400" b="1" dirty="0" smtClean="0"/>
              <a:t>“</a:t>
            </a:r>
            <a:r>
              <a:rPr lang="es-MX" sz="3400" b="1" dirty="0"/>
              <a:t>Decid a </a:t>
            </a:r>
            <a:r>
              <a:rPr lang="es-MX" sz="3400" b="1" dirty="0" err="1"/>
              <a:t>Arquipo</a:t>
            </a:r>
            <a:r>
              <a:rPr lang="es-MX" sz="3400" b="1" dirty="0"/>
              <a:t>: </a:t>
            </a:r>
            <a:r>
              <a:rPr lang="es-MX" sz="3400" b="1" i="1" dirty="0"/>
              <a:t>Mira que cumplas el ministerio </a:t>
            </a:r>
            <a:r>
              <a:rPr lang="es-MX" sz="3400" b="1" dirty="0"/>
              <a:t>que recibiste en el Señor”. </a:t>
            </a:r>
            <a:endParaRPr lang="es-MX" sz="3400" dirty="0"/>
          </a:p>
          <a:p>
            <a:pPr marL="0" indent="0" algn="just">
              <a:buNone/>
            </a:pPr>
            <a:r>
              <a:rPr lang="es-MX" sz="3400" dirty="0"/>
              <a:t>1 Corintios 12:5: </a:t>
            </a:r>
            <a:endParaRPr lang="es-MX" sz="3400" dirty="0" smtClean="0"/>
          </a:p>
          <a:p>
            <a:pPr marL="0" indent="0" algn="just">
              <a:buNone/>
            </a:pPr>
            <a:r>
              <a:rPr lang="es-MX" sz="3400" b="1" dirty="0" smtClean="0"/>
              <a:t>“</a:t>
            </a:r>
            <a:r>
              <a:rPr lang="es-MX" sz="3400" b="1" i="1" dirty="0"/>
              <a:t>Y hay diversidad de ministerios</a:t>
            </a:r>
            <a:r>
              <a:rPr lang="es-MX" sz="3400" b="1" dirty="0"/>
              <a:t>, pero el Señor es el mismo”. </a:t>
            </a:r>
            <a:endParaRPr lang="es-MX" sz="3400" dirty="0"/>
          </a:p>
          <a:p>
            <a:pPr marL="0" indent="0" algn="just">
              <a:buNone/>
            </a:pPr>
            <a:r>
              <a:rPr lang="es-MX" sz="3400" dirty="0"/>
              <a:t>Hechos 6:4</a:t>
            </a:r>
            <a:r>
              <a:rPr lang="es-MX" sz="3400" b="1" dirty="0"/>
              <a:t>: “Y nosotros persistiremos en la oración </a:t>
            </a:r>
            <a:r>
              <a:rPr lang="es-MX" sz="3400" b="1" i="1" dirty="0"/>
              <a:t>y en el ministerio de la palabra</a:t>
            </a:r>
            <a:r>
              <a:rPr lang="es-MX" sz="3400" b="1" dirty="0"/>
              <a:t>. </a:t>
            </a:r>
            <a:endParaRPr lang="es-MX" sz="3400" dirty="0"/>
          </a:p>
        </p:txBody>
      </p:sp>
    </p:spTree>
    <p:extLst>
      <p:ext uri="{BB962C8B-B14F-4D97-AF65-F5344CB8AC3E}">
        <p14:creationId xmlns:p14="http://schemas.microsoft.com/office/powerpoint/2010/main" val="4049040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49830"/>
            <a:ext cx="8229600" cy="4776336"/>
          </a:xfrm>
        </p:spPr>
        <p:txBody>
          <a:bodyPr>
            <a:normAutofit/>
          </a:bodyPr>
          <a:lstStyle/>
          <a:p>
            <a:pPr marL="0" indent="0" algn="just">
              <a:buNone/>
            </a:pPr>
            <a:r>
              <a:rPr lang="es-MX" dirty="0"/>
              <a:t>Hechos 20:24: </a:t>
            </a:r>
            <a:r>
              <a:rPr lang="es-MX" b="1" dirty="0"/>
              <a:t>“Pero de ninguna cosa hago caso, ni estimo preciosa mi vida para mí mismo, con tal que acabe mi carrera con gozo, </a:t>
            </a:r>
            <a:r>
              <a:rPr lang="es-MX" b="1" i="1" dirty="0"/>
              <a:t>y el ministerio que recibí del Señor Jesús</a:t>
            </a:r>
            <a:r>
              <a:rPr lang="es-MX" b="1" dirty="0"/>
              <a:t>, para dar testimonio del evangelio de la gracia de Dios”. </a:t>
            </a:r>
            <a:endParaRPr lang="es-MX" dirty="0"/>
          </a:p>
          <a:p>
            <a:pPr marL="0" indent="0" algn="just">
              <a:buNone/>
            </a:pPr>
            <a:r>
              <a:rPr lang="es-MX" dirty="0"/>
              <a:t>Hechos 21:19: </a:t>
            </a:r>
            <a:r>
              <a:rPr lang="es-MX" b="1" dirty="0"/>
              <a:t>“a los cuales, después de haberles saludado, les contó una por una las cosas que Dios había hecho entre los gentiles </a:t>
            </a:r>
            <a:r>
              <a:rPr lang="es-MX" b="1" i="1" dirty="0"/>
              <a:t>por su ministerio</a:t>
            </a:r>
            <a:r>
              <a:rPr lang="es-MX" b="1" dirty="0"/>
              <a:t>”. </a:t>
            </a:r>
            <a:endParaRPr lang="es-MX" dirty="0"/>
          </a:p>
        </p:txBody>
      </p:sp>
    </p:spTree>
    <p:extLst>
      <p:ext uri="{BB962C8B-B14F-4D97-AF65-F5344CB8AC3E}">
        <p14:creationId xmlns:p14="http://schemas.microsoft.com/office/powerpoint/2010/main" val="1119717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69572"/>
            <a:ext cx="8229600" cy="4656594"/>
          </a:xfrm>
        </p:spPr>
        <p:txBody>
          <a:bodyPr>
            <a:normAutofit fontScale="92500" lnSpcReduction="20000"/>
          </a:bodyPr>
          <a:lstStyle/>
          <a:p>
            <a:pPr marL="0" indent="0" algn="just">
              <a:buNone/>
            </a:pPr>
            <a:r>
              <a:rPr lang="es-MX" b="1" dirty="0"/>
              <a:t>III.- LA REALIDAD DE HOY EN LA IGLESIA </a:t>
            </a:r>
            <a:endParaRPr lang="es-MX" dirty="0"/>
          </a:p>
          <a:p>
            <a:pPr marL="0" indent="0" algn="just">
              <a:buNone/>
            </a:pPr>
            <a:r>
              <a:rPr lang="es-MX" dirty="0"/>
              <a:t>La iglesia actual ha perdido el sentido de lo que es el cuerpo de Cristo, se ha enfocado más en una especie de espectador; que cumple ciertas normas cristianas sin ningún compromiso real con el cuerpo de Cristo, delegando así toda la responsabilidad a unos pocos miembros, al pastor y a los ministros ordenados, diáconos o líderes de la iglesia; pensando así que ellos son los responsables de </a:t>
            </a:r>
            <a:r>
              <a:rPr lang="es-MX" b="1" dirty="0"/>
              <a:t>LA MISIÓN</a:t>
            </a:r>
            <a:r>
              <a:rPr lang="es-MX" dirty="0"/>
              <a:t> de la iglesia, de </a:t>
            </a:r>
            <a:r>
              <a:rPr lang="es-MX" b="1" dirty="0"/>
              <a:t>LOS MINISTERIOS </a:t>
            </a:r>
            <a:r>
              <a:rPr lang="es-MX" dirty="0"/>
              <a:t>de la iglesia. </a:t>
            </a:r>
          </a:p>
        </p:txBody>
      </p:sp>
    </p:spTree>
    <p:extLst>
      <p:ext uri="{BB962C8B-B14F-4D97-AF65-F5344CB8AC3E}">
        <p14:creationId xmlns:p14="http://schemas.microsoft.com/office/powerpoint/2010/main" val="1261073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3600" dirty="0"/>
              <a:t>Romanos 12:4-5: </a:t>
            </a:r>
            <a:endParaRPr lang="es-MX" sz="3600" dirty="0" smtClean="0"/>
          </a:p>
          <a:p>
            <a:pPr marL="0" indent="0" algn="just">
              <a:buNone/>
            </a:pPr>
            <a:r>
              <a:rPr lang="es-MX" sz="3600" b="1" dirty="0" smtClean="0"/>
              <a:t>“</a:t>
            </a:r>
            <a:r>
              <a:rPr lang="es-MX" sz="3600" b="1" dirty="0"/>
              <a:t>Porque de la manera que en un cuerpo tenemos muchos miembros, </a:t>
            </a:r>
            <a:r>
              <a:rPr lang="es-MX" sz="3600" b="1" i="1" dirty="0"/>
              <a:t>pero no todos los miembros tienen la misma función</a:t>
            </a:r>
            <a:r>
              <a:rPr lang="es-MX" sz="3600" b="1" dirty="0"/>
              <a:t>, así nosotros, siendo muchos, </a:t>
            </a:r>
            <a:r>
              <a:rPr lang="es-MX" sz="3600" b="1" i="1" dirty="0"/>
              <a:t>somos un cuerpo en Cristo</a:t>
            </a:r>
            <a:r>
              <a:rPr lang="es-MX" sz="3600" b="1" dirty="0"/>
              <a:t>, y todos miembros los unos de los otros”. </a:t>
            </a:r>
            <a:endParaRPr lang="es-MX" sz="3600" dirty="0"/>
          </a:p>
        </p:txBody>
      </p:sp>
    </p:spTree>
    <p:extLst>
      <p:ext uri="{BB962C8B-B14F-4D97-AF65-F5344CB8AC3E}">
        <p14:creationId xmlns:p14="http://schemas.microsoft.com/office/powerpoint/2010/main" val="172003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04258"/>
            <a:ext cx="8229600" cy="4721908"/>
          </a:xfrm>
        </p:spPr>
        <p:txBody>
          <a:bodyPr>
            <a:normAutofit fontScale="85000" lnSpcReduction="20000"/>
          </a:bodyPr>
          <a:lstStyle/>
          <a:p>
            <a:pPr marL="0" indent="0" algn="just">
              <a:buNone/>
            </a:pPr>
            <a:r>
              <a:rPr lang="es-MX" b="1" dirty="0"/>
              <a:t>IV.- CADA MIEMBRO DEBE ESTAR ACTIVO EN UNA FUNCIÓN </a:t>
            </a:r>
            <a:endParaRPr lang="es-MX" dirty="0"/>
          </a:p>
          <a:p>
            <a:pPr marL="0" indent="0" algn="just">
              <a:buNone/>
            </a:pPr>
            <a:r>
              <a:rPr lang="es-MX" dirty="0"/>
              <a:t>Sin una función en el cuerpo de Cristo, te conviertes en un miembro muerto. </a:t>
            </a:r>
          </a:p>
          <a:p>
            <a:pPr marL="0" indent="0" algn="just">
              <a:buNone/>
            </a:pPr>
            <a:r>
              <a:rPr lang="es-MX" dirty="0"/>
              <a:t>Romanos 12:6-8: </a:t>
            </a:r>
            <a:endParaRPr lang="es-MX" dirty="0" smtClean="0"/>
          </a:p>
          <a:p>
            <a:pPr marL="0" indent="0" algn="just">
              <a:buNone/>
            </a:pPr>
            <a:r>
              <a:rPr lang="es-MX" b="1" dirty="0" smtClean="0"/>
              <a:t>“</a:t>
            </a:r>
            <a:r>
              <a:rPr lang="es-MX" b="1" dirty="0"/>
              <a:t>De manera que, </a:t>
            </a:r>
            <a:r>
              <a:rPr lang="es-MX" b="1" i="1" dirty="0"/>
              <a:t>teniendo diferentes dones</a:t>
            </a:r>
            <a:r>
              <a:rPr lang="es-MX" b="1" dirty="0"/>
              <a:t>, según la gracia </a:t>
            </a:r>
            <a:r>
              <a:rPr lang="es-MX" b="1" i="1" dirty="0"/>
              <a:t>que nos es dada</a:t>
            </a:r>
            <a:r>
              <a:rPr lang="es-MX" b="1" dirty="0"/>
              <a:t>, si el de profecía, úsese conforme a la medida de la fe; o si de servicio, en servir; o el que enseña, en la enseñanza; el que exhorta, en la exhortación; el que reparte, con liberalidad; el que preside, con solicitud; el que hace misericordia, con alegría”. </a:t>
            </a:r>
            <a:endParaRPr lang="es-MX" dirty="0"/>
          </a:p>
        </p:txBody>
      </p:sp>
    </p:spTree>
    <p:extLst>
      <p:ext uri="{BB962C8B-B14F-4D97-AF65-F5344CB8AC3E}">
        <p14:creationId xmlns:p14="http://schemas.microsoft.com/office/powerpoint/2010/main" val="3678294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dirty="0" smtClean="0"/>
              <a:t>A</a:t>
            </a:r>
            <a:r>
              <a:rPr lang="es-MX" dirty="0"/>
              <a:t>. SIN FUNCIÓN EN EL CUERPO NO HAY CRECIMIENTO </a:t>
            </a:r>
          </a:p>
          <a:p>
            <a:pPr marL="0" indent="0" algn="just">
              <a:buNone/>
            </a:pPr>
            <a:r>
              <a:rPr lang="es-MX" dirty="0"/>
              <a:t>Efesios 4:16: </a:t>
            </a:r>
            <a:endParaRPr lang="es-MX" dirty="0" smtClean="0"/>
          </a:p>
          <a:p>
            <a:pPr marL="0" indent="0" algn="just">
              <a:buNone/>
            </a:pPr>
            <a:r>
              <a:rPr lang="es-MX" b="1" dirty="0" smtClean="0"/>
              <a:t>“</a:t>
            </a:r>
            <a:r>
              <a:rPr lang="es-MX" b="1" dirty="0"/>
              <a:t>de quien todo el cuerpo, bien concertado y unido entre sí por todas las coyunturas que se ayudan mutuamente, </a:t>
            </a:r>
            <a:r>
              <a:rPr lang="es-MX" b="1" i="1" dirty="0"/>
              <a:t>según la actividad propia de cada miembro, recibe su crecimiento para ir edificándose </a:t>
            </a:r>
            <a:r>
              <a:rPr lang="es-MX" b="1" dirty="0"/>
              <a:t>en amor”. </a:t>
            </a:r>
            <a:endParaRPr lang="es-MX" dirty="0"/>
          </a:p>
        </p:txBody>
      </p:sp>
    </p:spTree>
    <p:extLst>
      <p:ext uri="{BB962C8B-B14F-4D97-AF65-F5344CB8AC3E}">
        <p14:creationId xmlns:p14="http://schemas.microsoft.com/office/powerpoint/2010/main" val="2659008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lnSpcReduction="10000"/>
          </a:bodyPr>
          <a:lstStyle/>
          <a:p>
            <a:pPr marL="0" indent="0" algn="just">
              <a:buNone/>
            </a:pPr>
            <a:r>
              <a:rPr lang="es-MX" b="1" dirty="0"/>
              <a:t>V</a:t>
            </a:r>
            <a:r>
              <a:rPr lang="es-MX" sz="3600" b="1" dirty="0"/>
              <a:t>.- IMPLEMENTACIÓN DE LA ESCUELA DE MINISTERIOS </a:t>
            </a:r>
            <a:endParaRPr lang="es-MX" sz="3600" dirty="0"/>
          </a:p>
          <a:p>
            <a:pPr marL="0" indent="0" algn="just">
              <a:buNone/>
            </a:pPr>
            <a:r>
              <a:rPr lang="es-MX" sz="3600" dirty="0"/>
              <a:t>Para poder lograr que todo miembro se involucre en un ministerio en la iglesia, es muy importante que se provean herramientas para la perfección de los santos; para la realización de sus ministerio. </a:t>
            </a:r>
          </a:p>
        </p:txBody>
      </p:sp>
    </p:spTree>
    <p:extLst>
      <p:ext uri="{BB962C8B-B14F-4D97-AF65-F5344CB8AC3E}">
        <p14:creationId xmlns:p14="http://schemas.microsoft.com/office/powerpoint/2010/main" val="3823177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4000" dirty="0"/>
              <a:t>Por ello se establece, por lo menos la </a:t>
            </a:r>
            <a:r>
              <a:rPr lang="es-MX" sz="4000" b="1" dirty="0"/>
              <a:t>ESCUELA DE MINISTERIOS; </a:t>
            </a:r>
            <a:r>
              <a:rPr lang="es-MX" sz="4000" dirty="0"/>
              <a:t>en los ministerios básicos que operan en la iglesia. </a:t>
            </a:r>
          </a:p>
          <a:p>
            <a:pPr marL="0" indent="0" algn="just">
              <a:buNone/>
            </a:pPr>
            <a:r>
              <a:rPr lang="es-MX" sz="4000" dirty="0"/>
              <a:t>Aunque hay muchos ministerios, podemos dividirlos en cuatro grupos:</a:t>
            </a:r>
          </a:p>
        </p:txBody>
      </p:sp>
    </p:spTree>
    <p:extLst>
      <p:ext uri="{BB962C8B-B14F-4D97-AF65-F5344CB8AC3E}">
        <p14:creationId xmlns:p14="http://schemas.microsoft.com/office/powerpoint/2010/main" val="5630307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47802"/>
            <a:ext cx="8229600" cy="4525963"/>
          </a:xfrm>
        </p:spPr>
        <p:txBody>
          <a:bodyPr>
            <a:normAutofit fontScale="92500" lnSpcReduction="20000"/>
          </a:bodyPr>
          <a:lstStyle/>
          <a:p>
            <a:pPr marL="0" indent="0" algn="just">
              <a:buNone/>
            </a:pPr>
            <a:r>
              <a:rPr lang="es-MX" dirty="0" smtClean="0"/>
              <a:t>A</a:t>
            </a:r>
            <a:r>
              <a:rPr lang="es-MX" dirty="0"/>
              <a:t>. MINISTERIOS DE SERVIDORES </a:t>
            </a:r>
          </a:p>
          <a:p>
            <a:pPr marL="0" indent="0" algn="just">
              <a:buNone/>
            </a:pPr>
            <a:r>
              <a:rPr lang="es-MX" dirty="0"/>
              <a:t>Ujieres, </a:t>
            </a:r>
            <a:r>
              <a:rPr lang="es-MX" dirty="0" err="1"/>
              <a:t>Staff</a:t>
            </a:r>
            <a:r>
              <a:rPr lang="es-MX" dirty="0"/>
              <a:t>, Talentos, etc. </a:t>
            </a:r>
          </a:p>
          <a:p>
            <a:pPr marL="0" indent="0" algn="just">
              <a:buNone/>
            </a:pPr>
            <a:endParaRPr lang="es-MX" dirty="0" smtClean="0"/>
          </a:p>
          <a:p>
            <a:pPr marL="0" indent="0" algn="just">
              <a:buNone/>
            </a:pPr>
            <a:r>
              <a:rPr lang="es-MX" dirty="0" smtClean="0"/>
              <a:t>B</a:t>
            </a:r>
            <a:r>
              <a:rPr lang="es-MX" dirty="0"/>
              <a:t>. MINISTERIO DE MAESTROS </a:t>
            </a:r>
          </a:p>
          <a:p>
            <a:pPr marL="0" indent="0" algn="just">
              <a:buNone/>
            </a:pPr>
            <a:r>
              <a:rPr lang="es-MX" dirty="0" smtClean="0"/>
              <a:t>Maestros </a:t>
            </a:r>
            <a:r>
              <a:rPr lang="es-MX" dirty="0"/>
              <a:t>de niños, de Escuela Sígame, de Escuela de Ministerios, de clases de diversos tipos, etc. </a:t>
            </a:r>
          </a:p>
          <a:p>
            <a:pPr marL="0" indent="0" algn="just">
              <a:buNone/>
            </a:pPr>
            <a:endParaRPr lang="es-MX" dirty="0" smtClean="0"/>
          </a:p>
          <a:p>
            <a:pPr marL="0" indent="0" algn="just">
              <a:buNone/>
            </a:pPr>
            <a:r>
              <a:rPr lang="es-MX" dirty="0" smtClean="0"/>
              <a:t>C</a:t>
            </a:r>
            <a:r>
              <a:rPr lang="es-MX" dirty="0"/>
              <a:t>. MINISTERIOS DE PODER </a:t>
            </a:r>
          </a:p>
          <a:p>
            <a:pPr marL="0" indent="0" algn="just">
              <a:buNone/>
            </a:pPr>
            <a:r>
              <a:rPr lang="es-MX" dirty="0" smtClean="0"/>
              <a:t>Los </a:t>
            </a:r>
            <a:r>
              <a:rPr lang="es-MX" dirty="0"/>
              <a:t>que están en guerra espiritual, los que tienen dones de poder, de sanidad, de milagros, etc. </a:t>
            </a:r>
          </a:p>
        </p:txBody>
      </p:sp>
    </p:spTree>
    <p:extLst>
      <p:ext uri="{BB962C8B-B14F-4D97-AF65-F5344CB8AC3E}">
        <p14:creationId xmlns:p14="http://schemas.microsoft.com/office/powerpoint/2010/main" val="1719408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28058"/>
            <a:ext cx="8229600" cy="4798108"/>
          </a:xfrm>
        </p:spPr>
        <p:txBody>
          <a:bodyPr>
            <a:normAutofit fontScale="85000" lnSpcReduction="10000"/>
          </a:bodyPr>
          <a:lstStyle/>
          <a:p>
            <a:pPr marL="0" indent="0" algn="just">
              <a:buNone/>
            </a:pPr>
            <a:r>
              <a:rPr lang="es-MX" dirty="0" smtClean="0"/>
              <a:t>D</a:t>
            </a:r>
            <a:r>
              <a:rPr lang="es-MX" dirty="0"/>
              <a:t>. MINISTERIOS DEL ALTAR </a:t>
            </a:r>
          </a:p>
          <a:p>
            <a:pPr marL="0" indent="0" algn="just">
              <a:buNone/>
            </a:pPr>
            <a:r>
              <a:rPr lang="es-MX" dirty="0"/>
              <a:t>Músicos, </a:t>
            </a:r>
            <a:r>
              <a:rPr lang="es-MX" dirty="0" err="1"/>
              <a:t>Panderistas</a:t>
            </a:r>
            <a:r>
              <a:rPr lang="es-MX" dirty="0"/>
              <a:t>, los que Presiden, los Ministros, los Predicadores, Diáconos , Ministradores, etc. </a:t>
            </a:r>
          </a:p>
          <a:p>
            <a:pPr marL="0" indent="0" algn="just">
              <a:buNone/>
            </a:pPr>
            <a:r>
              <a:rPr lang="es-MX" dirty="0"/>
              <a:t>Efesios 4:13: </a:t>
            </a:r>
            <a:r>
              <a:rPr lang="es-MX" b="1" dirty="0"/>
              <a:t>“hasta que todos lleguemos a la unidad de la fe y del conocimiento del Hijo de Dios, a un varón perfecto, a la medida de la estatura de la plenitud de </a:t>
            </a:r>
            <a:r>
              <a:rPr lang="es-MX" b="1"/>
              <a:t>Cristo</a:t>
            </a:r>
            <a:r>
              <a:rPr lang="es-MX" b="1" smtClean="0"/>
              <a:t>”.</a:t>
            </a:r>
          </a:p>
          <a:p>
            <a:pPr marL="0" indent="0" algn="just">
              <a:buNone/>
            </a:pPr>
            <a:r>
              <a:rPr lang="es-MX" b="1" smtClean="0"/>
              <a:t> </a:t>
            </a:r>
            <a:endParaRPr lang="es-MX" dirty="0"/>
          </a:p>
          <a:p>
            <a:pPr marL="0" indent="0" algn="just">
              <a:buNone/>
            </a:pPr>
            <a:r>
              <a:rPr lang="es-MX" dirty="0"/>
              <a:t>Tito 3:14: </a:t>
            </a:r>
            <a:r>
              <a:rPr lang="es-MX" b="1" dirty="0"/>
              <a:t>“Y aprendan también los nuestros a ocuparse en buenas obras para los casos de necesidad, para que no sean sin fruto”.</a:t>
            </a:r>
            <a:endParaRPr lang="es-MX" dirty="0"/>
          </a:p>
        </p:txBody>
      </p:sp>
    </p:spTree>
    <p:extLst>
      <p:ext uri="{BB962C8B-B14F-4D97-AF65-F5344CB8AC3E}">
        <p14:creationId xmlns:p14="http://schemas.microsoft.com/office/powerpoint/2010/main" val="1007925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ctr">
              <a:buNone/>
            </a:pPr>
            <a:r>
              <a:rPr lang="es-MX" sz="7200" b="1" dirty="0" smtClean="0"/>
              <a:t>EXCELENCIA EN LOS MINISTERIOS</a:t>
            </a:r>
            <a:endParaRPr lang="es-MX" sz="7200" b="1" dirty="0"/>
          </a:p>
        </p:txBody>
      </p:sp>
    </p:spTree>
    <p:extLst>
      <p:ext uri="{BB962C8B-B14F-4D97-AF65-F5344CB8AC3E}">
        <p14:creationId xmlns:p14="http://schemas.microsoft.com/office/powerpoint/2010/main" val="1711745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lgn="just">
              <a:buNone/>
            </a:pPr>
            <a:r>
              <a:rPr lang="es-MX" b="1" dirty="0"/>
              <a:t>BASE BÍBLICA: </a:t>
            </a:r>
            <a:r>
              <a:rPr lang="es-MX" sz="4000" dirty="0"/>
              <a:t>2 Timoteo 4:5 </a:t>
            </a:r>
            <a:endParaRPr lang="es-MX" sz="4000" dirty="0" smtClean="0"/>
          </a:p>
          <a:p>
            <a:pPr marL="0" indent="0" algn="just">
              <a:buNone/>
            </a:pPr>
            <a:endParaRPr lang="es-MX" sz="4000" dirty="0"/>
          </a:p>
          <a:p>
            <a:pPr marL="0" indent="0" algn="just">
              <a:buNone/>
            </a:pPr>
            <a:r>
              <a:rPr lang="es-MX" sz="4000" b="1" dirty="0"/>
              <a:t>“Pero tú sé sobrio en todo, soporta las aflicciones, haz obra de evangelista, cumple tu ministerio”. </a:t>
            </a:r>
            <a:endParaRPr lang="es-MX" sz="4000" dirty="0"/>
          </a:p>
        </p:txBody>
      </p:sp>
    </p:spTree>
    <p:extLst>
      <p:ext uri="{BB962C8B-B14F-4D97-AF65-F5344CB8AC3E}">
        <p14:creationId xmlns:p14="http://schemas.microsoft.com/office/powerpoint/2010/main" val="1391791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28058"/>
            <a:ext cx="8229600" cy="4798108"/>
          </a:xfrm>
        </p:spPr>
        <p:txBody>
          <a:bodyPr>
            <a:normAutofit fontScale="85000" lnSpcReduction="10000"/>
          </a:bodyPr>
          <a:lstStyle/>
          <a:p>
            <a:pPr marL="0" indent="0" algn="just">
              <a:buNone/>
            </a:pPr>
            <a:r>
              <a:rPr lang="es-MX" b="1" dirty="0"/>
              <a:t>INTRODUCCIÓN </a:t>
            </a:r>
            <a:endParaRPr lang="es-MX" dirty="0"/>
          </a:p>
          <a:p>
            <a:pPr marL="0" indent="0" algn="just">
              <a:buNone/>
            </a:pPr>
            <a:r>
              <a:rPr lang="es-MX" b="1" dirty="0"/>
              <a:t>Cada miembro del cuerpo de Cristo </a:t>
            </a:r>
            <a:r>
              <a:rPr lang="es-MX" dirty="0"/>
              <a:t>fue llamado para cumplir </a:t>
            </a:r>
            <a:r>
              <a:rPr lang="es-MX" b="1" dirty="0"/>
              <a:t>una misión </a:t>
            </a:r>
            <a:r>
              <a:rPr lang="es-MX" dirty="0"/>
              <a:t>en el mundo (evangelismo), </a:t>
            </a:r>
            <a:r>
              <a:rPr lang="es-MX" b="1" dirty="0"/>
              <a:t>un ministerio </a:t>
            </a:r>
            <a:r>
              <a:rPr lang="es-MX" dirty="0"/>
              <a:t>en la iglesia (servir). Es decir, todo el que forma parte del cuerpo de Cristo que es la iglesia del Señor; no fue llamado para ser un espectador del cuerpo, sino a formar parte de él; cumpliendo una función para la edificación del cuerpo de Cristo. </a:t>
            </a:r>
            <a:endParaRPr lang="es-MX" dirty="0" smtClean="0"/>
          </a:p>
          <a:p>
            <a:pPr marL="0" indent="0" algn="just">
              <a:buNone/>
            </a:pPr>
            <a:r>
              <a:rPr lang="es-MX" dirty="0" smtClean="0"/>
              <a:t>Así </a:t>
            </a:r>
            <a:r>
              <a:rPr lang="es-MX" dirty="0"/>
              <a:t>como en el cuerpo natural, cada miembro desempeña una función para que el cuerpo esté sano y funcione perfectamente; así también es en la iglesia del Señor. </a:t>
            </a:r>
          </a:p>
        </p:txBody>
      </p:sp>
    </p:spTree>
    <p:extLst>
      <p:ext uri="{BB962C8B-B14F-4D97-AF65-F5344CB8AC3E}">
        <p14:creationId xmlns:p14="http://schemas.microsoft.com/office/powerpoint/2010/main" val="317112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60714"/>
            <a:ext cx="8229600" cy="4765451"/>
          </a:xfrm>
        </p:spPr>
        <p:txBody>
          <a:bodyPr>
            <a:normAutofit fontScale="92500" lnSpcReduction="20000"/>
          </a:bodyPr>
          <a:lstStyle/>
          <a:p>
            <a:pPr marL="0" indent="0" algn="just">
              <a:buNone/>
            </a:pPr>
            <a:r>
              <a:rPr lang="es-MX" dirty="0"/>
              <a:t>1 Corintios 12:25: “</a:t>
            </a:r>
            <a:r>
              <a:rPr lang="es-MX" b="1" dirty="0"/>
              <a:t>Para que no haya desavenencia en el cuerpo, sino que los miembros todos se preocupen los unos por los otros”. </a:t>
            </a:r>
            <a:endParaRPr lang="es-MX" dirty="0"/>
          </a:p>
          <a:p>
            <a:pPr marL="0" indent="0" algn="just">
              <a:buNone/>
            </a:pPr>
            <a:r>
              <a:rPr lang="es-MX" dirty="0"/>
              <a:t>1 Corintios 12:12-14</a:t>
            </a:r>
            <a:r>
              <a:rPr lang="es-MX" b="1" dirty="0"/>
              <a:t>: “</a:t>
            </a:r>
            <a:r>
              <a:rPr lang="es-MX" b="1" i="1" dirty="0"/>
              <a:t>Porque así como el cuerpo es uno</a:t>
            </a:r>
            <a:r>
              <a:rPr lang="es-MX" b="1" dirty="0"/>
              <a:t>, y tiene muchos miembros, </a:t>
            </a:r>
            <a:r>
              <a:rPr lang="es-MX" b="1" i="1" dirty="0"/>
              <a:t>pero todos los miembros del cuerpo, siendo muchos, son un solo cuerpo</a:t>
            </a:r>
            <a:r>
              <a:rPr lang="es-MX" b="1" dirty="0"/>
              <a:t>, así también Cristo. Porque por un solo Espíritu </a:t>
            </a:r>
            <a:r>
              <a:rPr lang="es-MX" b="1" i="1" dirty="0"/>
              <a:t>fuimos todos bautizados en un cuerpo</a:t>
            </a:r>
            <a:r>
              <a:rPr lang="es-MX" b="1" dirty="0"/>
              <a:t>, sean judíos o griegos, sean esclavos o libres; y a todos se nos dio a beber de un mismo Espíritu. </a:t>
            </a:r>
            <a:r>
              <a:rPr lang="es-MX" b="1" i="1" dirty="0"/>
              <a:t>Además, el cuerpo no es un solo miembro, sino muchos</a:t>
            </a:r>
            <a:r>
              <a:rPr lang="es-MX" b="1" dirty="0"/>
              <a:t>”. </a:t>
            </a:r>
            <a:endParaRPr lang="es-MX" dirty="0"/>
          </a:p>
        </p:txBody>
      </p:sp>
    </p:spTree>
    <p:extLst>
      <p:ext uri="{BB962C8B-B14F-4D97-AF65-F5344CB8AC3E}">
        <p14:creationId xmlns:p14="http://schemas.microsoft.com/office/powerpoint/2010/main" val="37435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b="1" dirty="0"/>
              <a:t>I.- TODOS TENEMOS UNA MISIÓN </a:t>
            </a:r>
            <a:endParaRPr lang="es-MX" dirty="0"/>
          </a:p>
          <a:p>
            <a:pPr marL="0" indent="0" algn="just">
              <a:buNone/>
            </a:pPr>
            <a:r>
              <a:rPr lang="es-MX" b="1" dirty="0"/>
              <a:t>UNA MISIÓN es lo que hago en las redes celulares, trabajando en las casas; siguiendo el modelo bíblico para ganar el mundo para Cristo. </a:t>
            </a:r>
            <a:endParaRPr lang="es-MX" dirty="0"/>
          </a:p>
          <a:p>
            <a:pPr marL="0" indent="0" algn="just">
              <a:buNone/>
            </a:pPr>
            <a:r>
              <a:rPr lang="es-MX" dirty="0"/>
              <a:t>Marcos 1:17-18: </a:t>
            </a:r>
            <a:r>
              <a:rPr lang="es-MX" b="1" dirty="0"/>
              <a:t>“Y les dijo Jesús: Venid en pos de mí, </a:t>
            </a:r>
            <a:r>
              <a:rPr lang="es-MX" b="1" i="1" dirty="0"/>
              <a:t>y haré que seáis pescadores de hombres</a:t>
            </a:r>
            <a:r>
              <a:rPr lang="es-MX" b="1" dirty="0"/>
              <a:t>. Y dejando luego sus redes, le siguieron”.</a:t>
            </a:r>
            <a:endParaRPr lang="es-MX" dirty="0"/>
          </a:p>
        </p:txBody>
      </p:sp>
    </p:spTree>
    <p:extLst>
      <p:ext uri="{BB962C8B-B14F-4D97-AF65-F5344CB8AC3E}">
        <p14:creationId xmlns:p14="http://schemas.microsoft.com/office/powerpoint/2010/main" val="1621250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58688"/>
            <a:ext cx="8229600" cy="4525963"/>
          </a:xfrm>
        </p:spPr>
        <p:txBody>
          <a:bodyPr>
            <a:normAutofit fontScale="92500"/>
          </a:bodyPr>
          <a:lstStyle/>
          <a:p>
            <a:pPr marL="0" indent="0" algn="just">
              <a:buNone/>
            </a:pPr>
            <a:r>
              <a:rPr lang="es-MX" dirty="0"/>
              <a:t>Marcos 16:15: </a:t>
            </a:r>
            <a:r>
              <a:rPr lang="es-MX" b="1" dirty="0"/>
              <a:t>“Y les dijo: </a:t>
            </a:r>
            <a:r>
              <a:rPr lang="es-MX" b="1" i="1" dirty="0"/>
              <a:t>Id por todo el mundo y predicad el evangelio a toda criatura</a:t>
            </a:r>
            <a:r>
              <a:rPr lang="es-MX" b="1" dirty="0"/>
              <a:t>”. </a:t>
            </a:r>
            <a:endParaRPr lang="es-MX" dirty="0"/>
          </a:p>
          <a:p>
            <a:pPr marL="0" indent="0" algn="just">
              <a:buNone/>
            </a:pPr>
            <a:r>
              <a:rPr lang="es-MX" dirty="0"/>
              <a:t>Mateo 28:19: </a:t>
            </a:r>
            <a:r>
              <a:rPr lang="es-MX" b="1" dirty="0"/>
              <a:t>“Por tanto, </a:t>
            </a:r>
            <a:r>
              <a:rPr lang="es-MX" b="1" i="1" dirty="0"/>
              <a:t>id, y haced discípulos </a:t>
            </a:r>
            <a:r>
              <a:rPr lang="es-MX" b="1" dirty="0"/>
              <a:t>a todas las naciones, bautizándolos en el nombre del Padre, y del Hijo, y del Espíritu Santo”. </a:t>
            </a:r>
            <a:endParaRPr lang="es-MX" dirty="0"/>
          </a:p>
          <a:p>
            <a:pPr marL="0" indent="0" algn="just">
              <a:buNone/>
            </a:pPr>
            <a:r>
              <a:rPr lang="es-MX" dirty="0"/>
              <a:t>Mateo 20:4: </a:t>
            </a:r>
            <a:r>
              <a:rPr lang="es-MX" b="1" dirty="0"/>
              <a:t>“y les dijo: </a:t>
            </a:r>
            <a:r>
              <a:rPr lang="es-MX" b="1" i="1" dirty="0"/>
              <a:t>Id también vosotros a mi viña</a:t>
            </a:r>
            <a:r>
              <a:rPr lang="es-MX" b="1" dirty="0"/>
              <a:t>, y os daré lo que sea justo. Y ellos fueron”. </a:t>
            </a:r>
            <a:endParaRPr lang="es-MX" dirty="0"/>
          </a:p>
          <a:p>
            <a:pPr marL="0" indent="0" algn="just">
              <a:buNone/>
            </a:pPr>
            <a:r>
              <a:rPr lang="es-MX" dirty="0"/>
              <a:t>Lucas 9:2: “</a:t>
            </a:r>
            <a:r>
              <a:rPr lang="es-MX" b="1" i="1" dirty="0"/>
              <a:t>Y los envió a predicar el reino de Dios</a:t>
            </a:r>
            <a:r>
              <a:rPr lang="es-MX" b="1" dirty="0"/>
              <a:t>, y a sanar a los enfermos”. </a:t>
            </a:r>
            <a:endParaRPr lang="es-MX" dirty="0"/>
          </a:p>
        </p:txBody>
      </p:sp>
    </p:spTree>
    <p:extLst>
      <p:ext uri="{BB962C8B-B14F-4D97-AF65-F5344CB8AC3E}">
        <p14:creationId xmlns:p14="http://schemas.microsoft.com/office/powerpoint/2010/main" val="3284964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fontScale="92500"/>
          </a:bodyPr>
          <a:lstStyle/>
          <a:p>
            <a:pPr marL="0" indent="0" algn="just">
              <a:buNone/>
            </a:pPr>
            <a:r>
              <a:rPr lang="es-MX" dirty="0"/>
              <a:t>La tarea más grande de la iglesia, es la proclamación del evangelio del reino. La iglesia no tiene otro propósito de ser, sino de reconciliar al mundo con Jesucristo. Esta es la MISIÓN, que se nos fue encomendada por Jesucristo. </a:t>
            </a:r>
          </a:p>
          <a:p>
            <a:pPr marL="0" indent="0" algn="just">
              <a:buNone/>
            </a:pPr>
            <a:r>
              <a:rPr lang="es-MX" dirty="0"/>
              <a:t>Hechos 1:8: </a:t>
            </a:r>
            <a:r>
              <a:rPr lang="es-MX" b="1" dirty="0"/>
              <a:t>“pero recibiréis poder, cuando haya venido sobre vosotros el Espíritu Santo, </a:t>
            </a:r>
            <a:r>
              <a:rPr lang="es-MX" b="1" i="1" dirty="0"/>
              <a:t>y me seréis testigos </a:t>
            </a:r>
            <a:r>
              <a:rPr lang="es-MX" b="1" dirty="0"/>
              <a:t>en Jerusalén, en toda Judea, en Samaria, y hasta lo último de la tierra”. </a:t>
            </a:r>
            <a:endParaRPr lang="es-MX" dirty="0"/>
          </a:p>
        </p:txBody>
      </p:sp>
    </p:spTree>
    <p:extLst>
      <p:ext uri="{BB962C8B-B14F-4D97-AF65-F5344CB8AC3E}">
        <p14:creationId xmlns:p14="http://schemas.microsoft.com/office/powerpoint/2010/main" val="1855265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26031"/>
            <a:ext cx="8229600" cy="4525963"/>
          </a:xfrm>
        </p:spPr>
        <p:txBody>
          <a:bodyPr>
            <a:normAutofit fontScale="92500" lnSpcReduction="20000"/>
          </a:bodyPr>
          <a:lstStyle/>
          <a:p>
            <a:pPr marL="0" indent="0" algn="just">
              <a:buNone/>
            </a:pPr>
            <a:r>
              <a:rPr lang="es-MX" b="1" dirty="0"/>
              <a:t>II.- TODOS TENEMOS UN MINISTERIO EN EL CUERPO DE CRISTO </a:t>
            </a:r>
            <a:endParaRPr lang="es-MX" dirty="0"/>
          </a:p>
          <a:p>
            <a:pPr marL="0" indent="0" algn="just">
              <a:buNone/>
            </a:pPr>
            <a:r>
              <a:rPr lang="es-MX" b="1" dirty="0"/>
              <a:t>Un ministerio, es mi servicio a los creyentes para su edificación </a:t>
            </a:r>
            <a:r>
              <a:rPr lang="es-MX" dirty="0"/>
              <a:t>dentro de la iglesia, como servidor; quizás tocando algún instrumento, ujier, maestro, presidiendo, etc. Es lo que hago a través de los dones del Espíritu Santo, para seguir edificando a los miembros del cuerpo de Cristo. </a:t>
            </a:r>
          </a:p>
          <a:p>
            <a:pPr marL="0" indent="0" algn="just">
              <a:buNone/>
            </a:pPr>
            <a:r>
              <a:rPr lang="es-MX" dirty="0"/>
              <a:t>Efesios 4:12: </a:t>
            </a:r>
            <a:r>
              <a:rPr lang="es-MX" b="1" dirty="0"/>
              <a:t>“a fin de perfeccionar </a:t>
            </a:r>
            <a:r>
              <a:rPr lang="es-MX" b="1" i="1" dirty="0"/>
              <a:t>a los santos para la obra del ministerio</a:t>
            </a:r>
            <a:r>
              <a:rPr lang="es-MX" b="1" dirty="0"/>
              <a:t>, para la edificación del cuerpo de Cristo”. </a:t>
            </a:r>
            <a:endParaRPr lang="es-MX" dirty="0"/>
          </a:p>
        </p:txBody>
      </p:sp>
    </p:spTree>
    <p:extLst>
      <p:ext uri="{BB962C8B-B14F-4D97-AF65-F5344CB8AC3E}">
        <p14:creationId xmlns:p14="http://schemas.microsoft.com/office/powerpoint/2010/main" val="34223564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229</TotalTime>
  <Words>1266</Words>
  <Application>Microsoft Office PowerPoint</Application>
  <PresentationFormat>Presentación en pantalla (4:3)</PresentationFormat>
  <Paragraphs>56</Paragraphs>
  <Slides>19</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19</vt:i4>
      </vt:variant>
    </vt:vector>
  </HeadingPairs>
  <TitlesOfParts>
    <vt:vector size="22"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55</cp:revision>
  <dcterms:created xsi:type="dcterms:W3CDTF">2016-01-29T05:02:58Z</dcterms:created>
  <dcterms:modified xsi:type="dcterms:W3CDTF">2018-02-01T23:21:45Z</dcterms:modified>
  <cp:category/>
</cp:coreProperties>
</file>