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32B"/>
    <a:srgbClr val="0B5AB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re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983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/>
              <a:t>C. LA ORACIÓN COMO UNA RESPUESTA Y COMO UNA REVELACIÓN. Daniel 9:23: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b="1" dirty="0" smtClean="0"/>
              <a:t>“</a:t>
            </a:r>
            <a:r>
              <a:rPr lang="es-MX" sz="2400" b="1" dirty="0"/>
              <a:t>Al principio de tus ruegos fue dada la orden, y yo he venido para enseñártela, porque tú eres muy amado”. </a:t>
            </a:r>
            <a:endParaRPr lang="es-MX" sz="2400" b="1" dirty="0" smtClean="0"/>
          </a:p>
          <a:p>
            <a:pPr marL="0" indent="0" algn="just">
              <a:buNone/>
            </a:pPr>
            <a:r>
              <a:rPr lang="es-MX" sz="2400" dirty="0" smtClean="0"/>
              <a:t>D</a:t>
            </a:r>
            <a:r>
              <a:rPr lang="es-MX" sz="2400" dirty="0"/>
              <a:t>. LA ORACIÓN CUANDO DESFALLECES. Jonás 2:7: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b="1" dirty="0" smtClean="0"/>
              <a:t>“</a:t>
            </a:r>
            <a:r>
              <a:rPr lang="es-MX" sz="2400" b="1" dirty="0"/>
              <a:t>Cuando mi alma desfallecía en mí, me acordé de Jehová, Y mi oración llegó hasta ti en tu santo templo”. </a:t>
            </a:r>
            <a:endParaRPr lang="es-MX" sz="2400" b="1" dirty="0" smtClean="0"/>
          </a:p>
          <a:p>
            <a:pPr marL="0" indent="0" algn="just">
              <a:buNone/>
            </a:pPr>
            <a:r>
              <a:rPr lang="es-MX" sz="2400" dirty="0" smtClean="0"/>
              <a:t>E</a:t>
            </a:r>
            <a:r>
              <a:rPr lang="es-MX" sz="2400" dirty="0"/>
              <a:t>. LA ORACIÓN DE FE. Mateo 21:22: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b="1" dirty="0" smtClean="0"/>
              <a:t>“</a:t>
            </a:r>
            <a:r>
              <a:rPr lang="es-MX" sz="2400" b="1" dirty="0"/>
              <a:t>Y todo lo que pidiereis en oración, creyendo, lo recibiréis”. </a:t>
            </a:r>
            <a:endParaRPr lang="es-MX" sz="2400" b="1" dirty="0" smtClean="0"/>
          </a:p>
          <a:p>
            <a:pPr marL="0" indent="0" algn="just">
              <a:buNone/>
            </a:pPr>
            <a:r>
              <a:rPr lang="es-MX" sz="2400" b="1" dirty="0" smtClean="0"/>
              <a:t>* </a:t>
            </a:r>
            <a:r>
              <a:rPr lang="es-MX" sz="2400" b="1" dirty="0"/>
              <a:t>El tema de la oración, será ampliado en una lección posterior.</a:t>
            </a:r>
          </a:p>
        </p:txBody>
      </p:sp>
    </p:spTree>
    <p:extLst>
      <p:ext uri="{BB962C8B-B14F-4D97-AF65-F5344CB8AC3E}">
        <p14:creationId xmlns:p14="http://schemas.microsoft.com/office/powerpoint/2010/main" val="2001708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831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b="1" dirty="0"/>
              <a:t>III.- CRECER COMO ADORADOR </a:t>
            </a:r>
            <a:endParaRPr lang="es-MX" sz="4000" b="1" dirty="0" smtClean="0"/>
          </a:p>
          <a:p>
            <a:pPr marL="514350" indent="-514350" algn="just">
              <a:buAutoNum type="alphaUcPeriod"/>
            </a:pPr>
            <a:r>
              <a:rPr lang="es-MX" sz="2800" dirty="0" smtClean="0"/>
              <a:t>DEBES </a:t>
            </a:r>
            <a:r>
              <a:rPr lang="es-MX" sz="2800" dirty="0"/>
              <a:t>EMPEZAR UNA VIDA EN DONDE ALABES A DIOS. Deuteronomio 10:21: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El es el objeto de tu alabanza, y él es tu Dios, que ha hecho contigo estas cosas grandes y terribles que tus ojos han visto”, </a:t>
            </a:r>
            <a:endParaRPr lang="es-MX" sz="2800" b="1" dirty="0" smtClean="0"/>
          </a:p>
          <a:p>
            <a:pPr marL="514350" indent="-514350" algn="just">
              <a:buAutoNum type="alphaUcPeriod"/>
            </a:pPr>
            <a:r>
              <a:rPr lang="es-MX" sz="2800" dirty="0" smtClean="0"/>
              <a:t>SI </a:t>
            </a:r>
            <a:r>
              <a:rPr lang="es-MX" sz="2800" dirty="0"/>
              <a:t>QUIERES HABITAR JUNTO A DIOS. Salmos 22:3: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Dios habita en medio de la alabanza de su pueblo”. </a:t>
            </a:r>
          </a:p>
        </p:txBody>
      </p:sp>
    </p:spTree>
    <p:extLst>
      <p:ext uri="{BB962C8B-B14F-4D97-AF65-F5344CB8AC3E}">
        <p14:creationId xmlns:p14="http://schemas.microsoft.com/office/powerpoint/2010/main" val="219305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813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/>
              <a:t>C. CUANDO DEBES ADORAR A DIOS.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dirty="0" smtClean="0"/>
              <a:t>Salmos </a:t>
            </a:r>
            <a:r>
              <a:rPr lang="es-MX" sz="2400" dirty="0"/>
              <a:t>34:1 dice: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b="1" dirty="0" smtClean="0"/>
              <a:t>“</a:t>
            </a:r>
            <a:r>
              <a:rPr lang="es-MX" sz="2400" b="1" dirty="0"/>
              <a:t>Bendeciré a Jehová en todo 41 tiempo; su alabanza estará de continuo en mi boca”. </a:t>
            </a:r>
            <a:endParaRPr lang="es-MX" sz="2400" b="1" dirty="0" smtClean="0"/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 smtClean="0"/>
              <a:t>D</a:t>
            </a:r>
            <a:r>
              <a:rPr lang="es-MX" sz="2400" dirty="0"/>
              <a:t>. CUANDO VAS AL TEMPLO.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dirty="0" smtClean="0"/>
              <a:t>El </a:t>
            </a:r>
            <a:r>
              <a:rPr lang="es-MX" sz="2400" dirty="0"/>
              <a:t>Salmo 100:4 nos ordena: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b="1" dirty="0" smtClean="0"/>
              <a:t>“</a:t>
            </a:r>
            <a:r>
              <a:rPr lang="es-MX" sz="2400" b="1" dirty="0"/>
              <a:t>Entrad por sus puertas con acción de gracias, por sus atrios con alabanza; alabadle, bendecid su nombre”. Debemos venir con un espíritu de alegría, de gozo, de alabanza, de hacer fiesta y celebrar las victorias en Cristo”.</a:t>
            </a:r>
          </a:p>
        </p:txBody>
      </p:sp>
    </p:spTree>
    <p:extLst>
      <p:ext uri="{BB962C8B-B14F-4D97-AF65-F5344CB8AC3E}">
        <p14:creationId xmlns:p14="http://schemas.microsoft.com/office/powerpoint/2010/main" val="37266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779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sz="4700" b="1" dirty="0"/>
              <a:t>IV. CRECER EN CONGREGARSE </a:t>
            </a:r>
            <a:endParaRPr lang="es-MX" sz="4700" b="1" dirty="0" smtClean="0"/>
          </a:p>
          <a:p>
            <a:pPr marL="0" indent="0" algn="just">
              <a:buNone/>
            </a:pPr>
            <a:r>
              <a:rPr lang="es-MX" dirty="0" smtClean="0"/>
              <a:t>Hechos </a:t>
            </a:r>
            <a:r>
              <a:rPr lang="es-MX" dirty="0"/>
              <a:t>5:42: </a:t>
            </a:r>
            <a:r>
              <a:rPr lang="es-MX" b="1" dirty="0"/>
              <a:t>“Y todos los días, en el templo y por las casas, no cesaban de enseñar y predicar a Jesucristo”. </a:t>
            </a:r>
            <a:endParaRPr lang="es-MX" b="1" dirty="0" smtClean="0"/>
          </a:p>
          <a:p>
            <a:pPr marL="514350" indent="-514350" algn="just">
              <a:buAutoNum type="alphaUcPeriod"/>
            </a:pPr>
            <a:r>
              <a:rPr lang="es-MX" dirty="0" smtClean="0"/>
              <a:t>Se </a:t>
            </a:r>
            <a:r>
              <a:rPr lang="es-MX" dirty="0"/>
              <a:t>necesita el calor de la Iglesia y los grupos de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amistad</a:t>
            </a:r>
            <a:r>
              <a:rPr lang="es-MX" dirty="0"/>
              <a:t>. Gran parte de nuestro crecimiento estriba en la asistencia al templo y al grupo de amistad.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Es </a:t>
            </a:r>
            <a:r>
              <a:rPr lang="es-MX" dirty="0"/>
              <a:t>vital para nuestro buen funcionamiento. Necesitamos nutrirnos con los minerales, las vitaminas, los antioxidantes, proteínas llenas de sustancia que nos hace echar raíces; que nos hacen madurar en Cristo.</a:t>
            </a:r>
          </a:p>
        </p:txBody>
      </p:sp>
    </p:spTree>
    <p:extLst>
      <p:ext uri="{BB962C8B-B14F-4D97-AF65-F5344CB8AC3E}">
        <p14:creationId xmlns:p14="http://schemas.microsoft.com/office/powerpoint/2010/main" val="195279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0160"/>
            <a:ext cx="8229600" cy="44618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B. Salmos 122.1: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Yo me alegré con los que me decían: A la casa de Jehová iremos…”.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C</a:t>
            </a:r>
            <a:r>
              <a:rPr lang="es-MX" dirty="0"/>
              <a:t>. Hebreos 10:25: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no dejando de congregarnos, como algunos tienen por costumbre, sino exhortándonos; y tanto más, cuanto veis que aquel día se acerca”. </a:t>
            </a:r>
          </a:p>
        </p:txBody>
      </p:sp>
    </p:spTree>
    <p:extLst>
      <p:ext uri="{BB962C8B-B14F-4D97-AF65-F5344CB8AC3E}">
        <p14:creationId xmlns:p14="http://schemas.microsoft.com/office/powerpoint/2010/main" val="3202252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859" y="1366092"/>
            <a:ext cx="8601719" cy="476007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4200" b="1" dirty="0"/>
              <a:t>V.- CRECER EN FIDELIDAD EN LA MAYORDOMÍA </a:t>
            </a:r>
            <a:endParaRPr lang="es-MX" sz="4200" b="1" dirty="0" smtClean="0"/>
          </a:p>
          <a:p>
            <a:pPr marL="0" indent="0" algn="just">
              <a:buNone/>
            </a:pPr>
            <a:r>
              <a:rPr lang="es-MX" sz="3000" dirty="0" smtClean="0"/>
              <a:t>San </a:t>
            </a:r>
            <a:r>
              <a:rPr lang="es-MX" sz="3000" dirty="0"/>
              <a:t>Mateo 25:21: </a:t>
            </a:r>
            <a:r>
              <a:rPr lang="es-MX" sz="3000" b="1" dirty="0"/>
              <a:t>“Y su señor le dijo: Bien, buen siervo y fiel; sobre poco has sido fiel, sobre mucho te pondré; entra en el gozo de tu señor. </a:t>
            </a:r>
            <a:endParaRPr lang="es-MX" sz="3000" b="1" dirty="0" smtClean="0"/>
          </a:p>
          <a:p>
            <a:pPr marL="0" indent="0" algn="just">
              <a:buNone/>
            </a:pPr>
            <a:endParaRPr lang="es-MX" sz="3000" dirty="0"/>
          </a:p>
          <a:p>
            <a:pPr marL="0" indent="0" algn="just">
              <a:buNone/>
            </a:pPr>
            <a:r>
              <a:rPr lang="es-MX" sz="3000" dirty="0" smtClean="0"/>
              <a:t>Hebreos </a:t>
            </a:r>
            <a:r>
              <a:rPr lang="es-MX" sz="3000" dirty="0"/>
              <a:t>11:4: </a:t>
            </a:r>
            <a:r>
              <a:rPr lang="es-MX" sz="3000" b="1" dirty="0"/>
              <a:t>“Por la fe Abel ofreció a Dios más excelente sacrificio que Caín, por lo cual alcanzó testimonio de que era justo, dando Dios testimonio de sus ofrendas; y muerto, aún habla por ella”. </a:t>
            </a:r>
          </a:p>
        </p:txBody>
      </p:sp>
    </p:spTree>
    <p:extLst>
      <p:ext uri="{BB962C8B-B14F-4D97-AF65-F5344CB8AC3E}">
        <p14:creationId xmlns:p14="http://schemas.microsoft.com/office/powerpoint/2010/main" val="3530867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859" y="1266941"/>
            <a:ext cx="8419941" cy="4738040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AutoNum type="alphaUcPeriod"/>
            </a:pPr>
            <a:r>
              <a:rPr lang="es-MX" dirty="0" smtClean="0"/>
              <a:t>LA </a:t>
            </a:r>
            <a:r>
              <a:rPr lang="es-MX" dirty="0"/>
              <a:t>OFRENDA DEBE APARTARSE CADA DOMINGO.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1 </a:t>
            </a:r>
            <a:r>
              <a:rPr lang="es-MX" dirty="0"/>
              <a:t>Corintios 16:1,2. </a:t>
            </a:r>
            <a:r>
              <a:rPr lang="es-MX" b="1" dirty="0"/>
              <a:t>“En cuanto a la ofrenda para los santos, haced vosotros también de la manera que ordené en las iglesias de </a:t>
            </a:r>
            <a:r>
              <a:rPr lang="es-MX" b="1" dirty="0" err="1"/>
              <a:t>Galacia</a:t>
            </a:r>
            <a:r>
              <a:rPr lang="es-MX" b="1" dirty="0"/>
              <a:t>. Cada primer día de la semana cada uno de vosotros ponga aparte algo, según haya prosperado, guardándolo, para que cuando yo llegue no se recojan entonces ofrendas”. </a:t>
            </a:r>
            <a:endParaRPr lang="es-MX" b="1" dirty="0" smtClean="0"/>
          </a:p>
          <a:p>
            <a:pPr marL="514350" indent="-514350" algn="just">
              <a:buAutoNum type="alphaUcPeriod"/>
            </a:pPr>
            <a:r>
              <a:rPr lang="es-MX" dirty="0" smtClean="0"/>
              <a:t>DEBE </a:t>
            </a:r>
            <a:r>
              <a:rPr lang="es-MX" dirty="0"/>
              <a:t>TRAERSE AL ALTAR.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Mateo </a:t>
            </a:r>
            <a:r>
              <a:rPr lang="es-MX" dirty="0"/>
              <a:t>5:24: </a:t>
            </a:r>
            <a:r>
              <a:rPr lang="es-MX" b="1" dirty="0"/>
              <a:t>“deja allí tu ofrenda delante del altar, y anda, reconcíliate primero con tu hermano, y entonces ven y presenta tu ofrenda”.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Génesis </a:t>
            </a:r>
            <a:r>
              <a:rPr lang="es-MX" dirty="0"/>
              <a:t>28:22: </a:t>
            </a:r>
            <a:r>
              <a:rPr lang="es-MX" b="1" dirty="0"/>
              <a:t>“Y esta piedra que he puesto por señal, será casa de Dios; y de todo lo que me dieres, el diezmo apartaré para ti”.</a:t>
            </a:r>
          </a:p>
        </p:txBody>
      </p:sp>
    </p:spTree>
    <p:extLst>
      <p:ext uri="{BB962C8B-B14F-4D97-AF65-F5344CB8AC3E}">
        <p14:creationId xmlns:p14="http://schemas.microsoft.com/office/powerpoint/2010/main" val="1377157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6941"/>
            <a:ext cx="8229600" cy="45170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El diezmo y la ofrenda son de Dios, no son nuestras. Malaquías 3:8-10 lo confirma:</a:t>
            </a:r>
            <a:r>
              <a:rPr lang="es-MX" sz="2800" b="1" dirty="0"/>
              <a:t>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b="1" dirty="0" smtClean="0"/>
              <a:t>“¿</a:t>
            </a:r>
            <a:r>
              <a:rPr lang="es-MX" sz="2800" b="1" dirty="0"/>
              <a:t>Robará el hombre a Dios? Pues vosotros me habéis robado. Y dijisteis: ¿En qué te hemos robado? En vuestros diezmos y ofrendas. Malditos sois con maldición, porque vosotros, la nación toda, me habéis robado. Traed todos los diezmos al alfolí y haya alimento en mi casa; y probadme ahora en esto, dice Jehová de los ejércitos, si no os abriré las ventanas de los cielos, y derramaré sobre vosotros bendición hasta que sobreabunde”. </a:t>
            </a:r>
          </a:p>
        </p:txBody>
      </p:sp>
    </p:spTree>
    <p:extLst>
      <p:ext uri="{BB962C8B-B14F-4D97-AF65-F5344CB8AC3E}">
        <p14:creationId xmlns:p14="http://schemas.microsoft.com/office/powerpoint/2010/main" val="3898631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859" y="1255924"/>
            <a:ext cx="8229600" cy="487024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sz="5200" b="1" dirty="0"/>
              <a:t>VI.- CRECER EN AUTORIDAD ESPIRITUAL </a:t>
            </a:r>
            <a:endParaRPr lang="es-MX" sz="5200" b="1" dirty="0" smtClean="0"/>
          </a:p>
          <a:p>
            <a:pPr marL="0" indent="0" algn="just">
              <a:buNone/>
            </a:pPr>
            <a:r>
              <a:rPr lang="es-MX" dirty="0" smtClean="0"/>
              <a:t>Es </a:t>
            </a:r>
            <a:r>
              <a:rPr lang="es-MX" dirty="0"/>
              <a:t>importante reconocer a nuestras autoridades, judiciales, militares, civiles y claro; también las espirituales. Romanos 13:1 afirma: </a:t>
            </a:r>
            <a:r>
              <a:rPr lang="es-MX" b="1" dirty="0"/>
              <a:t>“Sométase toda persona a las autoridades superiores; porque no hay autoridad sino de parte de Dios, y las que hay, por Dios han sido establecidas”. </a:t>
            </a:r>
            <a:endParaRPr lang="es-MX" b="1" dirty="0" smtClean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Tito </a:t>
            </a:r>
            <a:r>
              <a:rPr lang="es-MX" dirty="0"/>
              <a:t>3:1: comenta: </a:t>
            </a:r>
            <a:r>
              <a:rPr lang="es-MX" b="1" dirty="0"/>
              <a:t>“Recuérdales que se sujeten a los gobernantes y autoridades, que obedezcan, que estén dispuestos a toda buena obra”.</a:t>
            </a:r>
          </a:p>
        </p:txBody>
      </p:sp>
    </p:spTree>
    <p:extLst>
      <p:ext uri="{BB962C8B-B14F-4D97-AF65-F5344CB8AC3E}">
        <p14:creationId xmlns:p14="http://schemas.microsoft.com/office/powerpoint/2010/main" val="988911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La autoridad principal de la Iglesia es el pastor. El es el representante de Dios ante el pueblo.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Hechos </a:t>
            </a:r>
            <a:r>
              <a:rPr lang="es-MX" sz="2800" dirty="0"/>
              <a:t>6:4: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nosotros persistiremos en la oración y en el ministerio de la palabra”.</a:t>
            </a:r>
            <a:r>
              <a:rPr lang="es-MX" sz="2800" dirty="0"/>
              <a:t>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cuida del rebaño para llevarnos al redil. </a:t>
            </a:r>
          </a:p>
        </p:txBody>
      </p:sp>
    </p:spTree>
    <p:extLst>
      <p:ext uri="{BB962C8B-B14F-4D97-AF65-F5344CB8AC3E}">
        <p14:creationId xmlns:p14="http://schemas.microsoft.com/office/powerpoint/2010/main" val="254207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5592"/>
            <a:ext cx="8229600" cy="31852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b="1" dirty="0" smtClean="0"/>
              <a:t>AL SER SALVO, QUE MAS DEBO CRECER?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906"/>
            <a:ext cx="8229600" cy="478210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sz="3800" b="1" dirty="0"/>
              <a:t>VII.- DE LA LEALTAD </a:t>
            </a:r>
            <a:endParaRPr lang="es-MX" sz="3800" b="1" dirty="0" smtClean="0"/>
          </a:p>
          <a:p>
            <a:pPr marL="0" indent="0" algn="just">
              <a:buNone/>
            </a:pPr>
            <a:r>
              <a:rPr lang="es-MX" dirty="0" smtClean="0"/>
              <a:t>Es </a:t>
            </a:r>
            <a:r>
              <a:rPr lang="es-MX" dirty="0"/>
              <a:t>necesario decir, que como cristiano uno debe lealtad a 3 cosas: </a:t>
            </a:r>
            <a:endParaRPr lang="es-MX" dirty="0" smtClean="0"/>
          </a:p>
          <a:p>
            <a:pPr marL="514350" indent="-514350" algn="just">
              <a:buAutoNum type="alphaUcPeriod"/>
            </a:pPr>
            <a:r>
              <a:rPr lang="es-MX" dirty="0" smtClean="0"/>
              <a:t>A </a:t>
            </a:r>
            <a:r>
              <a:rPr lang="es-MX" dirty="0"/>
              <a:t>DIOS. Pues Él en su grande misericordia, nos amó. Romanos 5:8: </a:t>
            </a:r>
            <a:r>
              <a:rPr lang="es-MX" b="1" dirty="0"/>
              <a:t>“Mas Dios muestra su amor para con nosotros, en que siendo aún pecadores, Cristo murió por nosotros”. </a:t>
            </a:r>
            <a:endParaRPr lang="es-MX" b="1" dirty="0" smtClean="0"/>
          </a:p>
          <a:p>
            <a:pPr marL="514350" indent="-514350" algn="just">
              <a:buAutoNum type="alphaUcPeriod"/>
            </a:pPr>
            <a:r>
              <a:rPr lang="es-MX" dirty="0" smtClean="0"/>
              <a:t>A </a:t>
            </a:r>
            <a:r>
              <a:rPr lang="es-MX" dirty="0"/>
              <a:t>LA IGLESIA. Efesios 1:22: </a:t>
            </a:r>
            <a:r>
              <a:rPr lang="es-MX" b="1" dirty="0"/>
              <a:t>“Pues en ella fuimos recibidos cuando veníamos con frustración, con odio y rencor, cuando nuestras fuerzas desfallecían; las puertas de la Iglesia se abrieron y empezó una vida nueva. “y sometió todas las cosas bajo sus pies, y lo dio por cabeza sobre todas las cosas a la IGLESIA”.</a:t>
            </a:r>
          </a:p>
        </p:txBody>
      </p:sp>
    </p:spTree>
    <p:extLst>
      <p:ext uri="{BB962C8B-B14F-4D97-AF65-F5344CB8AC3E}">
        <p14:creationId xmlns:p14="http://schemas.microsoft.com/office/powerpoint/2010/main" val="3164699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C. AL PASTOR.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Es </a:t>
            </a:r>
            <a:r>
              <a:rPr lang="es-MX" sz="2800" dirty="0"/>
              <a:t>la autoridad que Dios puso en la iglesia local. Hebreos 13:17: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Obedeced a vuestros pastores, y sujetaos a ellos; porque ellos velan por vuestras almas, como quienes han de dar cuenta; para que lo hagan con alegría, y no quejándose, porque esto no os es provechoso”.</a:t>
            </a:r>
          </a:p>
        </p:txBody>
      </p:sp>
    </p:spTree>
    <p:extLst>
      <p:ext uri="{BB962C8B-B14F-4D97-AF65-F5344CB8AC3E}">
        <p14:creationId xmlns:p14="http://schemas.microsoft.com/office/powerpoint/2010/main" val="3351241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489" y="1233890"/>
            <a:ext cx="8549089" cy="48922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MX" sz="5700" b="1" dirty="0"/>
              <a:t>CONCLUSIÓN </a:t>
            </a:r>
            <a:endParaRPr lang="es-MX" sz="5700" b="1" dirty="0" smtClean="0"/>
          </a:p>
          <a:p>
            <a:pPr marL="0" indent="0" algn="just">
              <a:buNone/>
            </a:pPr>
            <a:r>
              <a:rPr lang="es-MX" sz="4500" dirty="0" smtClean="0"/>
              <a:t>Quizás </a:t>
            </a:r>
            <a:r>
              <a:rPr lang="es-MX" sz="4500" dirty="0"/>
              <a:t>usted creía que solo es bautizase, y ya. Pues no. Hay mucho que hacer, que aprender, que enseñar, que crecer, que madurar y multiplicarse. Debes aprender a ser un buen discípulo. Debes ayudar a otros a cruzar por el mismo camino. Debes ser un guerrero victorioso, uno que no se regresa: </a:t>
            </a:r>
            <a:endParaRPr lang="es-MX" sz="4500" dirty="0" smtClean="0"/>
          </a:p>
          <a:p>
            <a:pPr marL="0" indent="0" algn="just">
              <a:buNone/>
            </a:pPr>
            <a:r>
              <a:rPr lang="es-MX" sz="4500" b="1" dirty="0" smtClean="0"/>
              <a:t>“</a:t>
            </a:r>
            <a:r>
              <a:rPr lang="es-MX" sz="4500" b="1" dirty="0"/>
              <a:t>El que piense estar firme, mire que no caiga”. </a:t>
            </a:r>
            <a:r>
              <a:rPr lang="es-MX" sz="4500" dirty="0"/>
              <a:t>1 Corintios 10:12. </a:t>
            </a:r>
            <a:endParaRPr lang="es-MX" sz="4500" dirty="0" smtClean="0"/>
          </a:p>
          <a:p>
            <a:pPr marL="0" indent="0" algn="just">
              <a:buNone/>
            </a:pPr>
            <a:endParaRPr lang="es-MX" sz="4500" dirty="0"/>
          </a:p>
          <a:p>
            <a:pPr marL="0" indent="0" algn="just">
              <a:buNone/>
            </a:pPr>
            <a:r>
              <a:rPr lang="es-MX" sz="4500" dirty="0" smtClean="0"/>
              <a:t>Además</a:t>
            </a:r>
            <a:r>
              <a:rPr lang="es-MX" sz="4500" dirty="0"/>
              <a:t>, debe: </a:t>
            </a:r>
            <a:r>
              <a:rPr lang="es-MX" sz="4500" b="1" dirty="0"/>
              <a:t>“tomad toda la armadura de Dios, para que podáis resistir en el día malo, y habiendo acabado todo, estar firmes”. </a:t>
            </a:r>
            <a:r>
              <a:rPr lang="es-MX" sz="4500" dirty="0"/>
              <a:t>Efesios 6:13.</a:t>
            </a:r>
          </a:p>
        </p:txBody>
      </p:sp>
    </p:spTree>
    <p:extLst>
      <p:ext uri="{BB962C8B-B14F-4D97-AF65-F5344CB8AC3E}">
        <p14:creationId xmlns:p14="http://schemas.microsoft.com/office/powerpoint/2010/main" val="348521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029417"/>
          </a:xfrm>
        </p:spPr>
        <p:txBody>
          <a:bodyPr/>
          <a:lstStyle/>
          <a:p>
            <a:pPr marL="0" indent="0">
              <a:buNone/>
            </a:pPr>
            <a:r>
              <a:rPr lang="es-MX" sz="4000" b="1" dirty="0"/>
              <a:t>BASE BÍBLICA</a:t>
            </a:r>
            <a:r>
              <a:rPr lang="es-MX" sz="4000" b="1" dirty="0" smtClean="0"/>
              <a:t>: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2 </a:t>
            </a:r>
            <a:r>
              <a:rPr lang="es-MX" dirty="0"/>
              <a:t>de Timoteo 4:5 </a:t>
            </a:r>
            <a:r>
              <a:rPr lang="es-MX" b="1" dirty="0"/>
              <a:t>“Pero tú sé sobrio en todo, soporta las aflicciones, haz obra de evangelista, cumple tu ministerio”. </a:t>
            </a:r>
          </a:p>
        </p:txBody>
      </p:sp>
    </p:spTree>
    <p:extLst>
      <p:ext uri="{BB962C8B-B14F-4D97-AF65-F5344CB8AC3E}">
        <p14:creationId xmlns:p14="http://schemas.microsoft.com/office/powerpoint/2010/main" val="192529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82" y="141291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b="1" dirty="0" smtClean="0"/>
              <a:t>INTRODUCCIÓN </a:t>
            </a:r>
            <a:endParaRPr lang="es-MX" sz="4000" b="1" dirty="0" smtClean="0"/>
          </a:p>
          <a:p>
            <a:pPr marL="0" indent="0" algn="just">
              <a:buNone/>
            </a:pPr>
            <a:r>
              <a:rPr lang="es-MX" sz="2800" dirty="0" smtClean="0"/>
              <a:t>Dentro </a:t>
            </a:r>
            <a:r>
              <a:rPr lang="es-MX" sz="2800" dirty="0"/>
              <a:t>del nivel </a:t>
            </a:r>
            <a:r>
              <a:rPr lang="es-MX" sz="2800" b="1" dirty="0"/>
              <a:t>CRECER</a:t>
            </a:r>
            <a:r>
              <a:rPr lang="es-MX" sz="2800" dirty="0"/>
              <a:t>, tenemos que entender que hay dos funciones que debemos cumplir en el cuerpo de Cristo: </a:t>
            </a:r>
            <a:endParaRPr lang="es-MX" sz="2800" dirty="0" smtClean="0"/>
          </a:p>
          <a:p>
            <a:pPr marL="514350" indent="-514350" algn="just">
              <a:buAutoNum type="arabicParenR"/>
            </a:pPr>
            <a:r>
              <a:rPr lang="es-MX" sz="2800" dirty="0" smtClean="0"/>
              <a:t>Tengo </a:t>
            </a:r>
            <a:r>
              <a:rPr lang="es-MX" sz="2800" dirty="0"/>
              <a:t>que tener una </a:t>
            </a:r>
            <a:r>
              <a:rPr lang="es-MX" sz="2800" b="1" dirty="0"/>
              <a:t>MISIÓN</a:t>
            </a:r>
            <a:r>
              <a:rPr lang="es-MX" sz="2800" dirty="0"/>
              <a:t> en el mundo (evangelizar</a:t>
            </a:r>
            <a:r>
              <a:rPr lang="es-MX" sz="2800" dirty="0" smtClean="0"/>
              <a:t>).</a:t>
            </a:r>
          </a:p>
          <a:p>
            <a:pPr marL="0" indent="0" algn="just">
              <a:buNone/>
            </a:pPr>
            <a:r>
              <a:rPr lang="es-MX" sz="2800" dirty="0" smtClean="0"/>
              <a:t>2</a:t>
            </a:r>
            <a:r>
              <a:rPr lang="es-MX" sz="2800" dirty="0"/>
              <a:t>) Un </a:t>
            </a:r>
            <a:r>
              <a:rPr lang="es-MX" sz="2800" b="1" dirty="0"/>
              <a:t>MINISTERIO</a:t>
            </a:r>
            <a:r>
              <a:rPr lang="es-MX" sz="2800" dirty="0"/>
              <a:t> adentro de la iglesia (ujier, tocar, danzar, etc.). </a:t>
            </a: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146522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1941"/>
            <a:ext cx="8135957" cy="4192011"/>
          </a:xfrm>
        </p:spPr>
        <p:txBody>
          <a:bodyPr/>
          <a:lstStyle/>
          <a:p>
            <a:pPr marL="0" indent="0" algn="just">
              <a:buNone/>
            </a:pPr>
            <a:r>
              <a:rPr lang="es-MX" sz="2800" dirty="0"/>
              <a:t>Mi Misión es el servicio que hago para el mundo.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Mi </a:t>
            </a:r>
            <a:r>
              <a:rPr lang="es-MX" sz="2800" dirty="0"/>
              <a:t>ministerio es el servicio que hago para el cuerpo de Cristo, para su edificación . </a:t>
            </a:r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Si </a:t>
            </a:r>
            <a:r>
              <a:rPr lang="es-MX" sz="2800" dirty="0"/>
              <a:t>queremos lograr el realizar mis dos funciones más importantes para el Señor Jesucristo, debo de tomar en cuenta ciertos detalles; que me ayudarán a hacer mejor mi trabajo para el Señor.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226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I.- ALGUNOS DETALLES BÁSICOS </a:t>
            </a:r>
            <a:endParaRPr lang="es-MX" sz="2800" dirty="0" smtClean="0"/>
          </a:p>
          <a:p>
            <a:pPr marL="0" indent="0" algn="just">
              <a:buNone/>
            </a:pPr>
            <a:endParaRPr lang="es-MX" sz="2800" dirty="0"/>
          </a:p>
          <a:p>
            <a:pPr marL="514350" indent="-514350" algn="just">
              <a:buAutoNum type="alphaUcPeriod"/>
            </a:pPr>
            <a:r>
              <a:rPr lang="es-MX" sz="2800" dirty="0" smtClean="0"/>
              <a:t>ALIMÉNTATE </a:t>
            </a:r>
            <a:r>
              <a:rPr lang="es-MX" sz="2800" dirty="0"/>
              <a:t>SANO PARA CRECER </a:t>
            </a:r>
            <a:endParaRPr lang="es-MX" sz="2800" dirty="0" smtClean="0"/>
          </a:p>
          <a:p>
            <a:pPr marL="514350" indent="-514350" algn="just">
              <a:buAutoNum type="alphaUcPeriod"/>
            </a:pPr>
            <a:endParaRPr lang="es-MX" sz="2800" dirty="0"/>
          </a:p>
          <a:p>
            <a:pPr marL="0" indent="0" algn="just">
              <a:buNone/>
            </a:pPr>
            <a:r>
              <a:rPr lang="es-MX" sz="2800" dirty="0" smtClean="0"/>
              <a:t>Cuando </a:t>
            </a:r>
            <a:r>
              <a:rPr lang="es-MX" sz="2800" dirty="0"/>
              <a:t>vamos a echar a andar el vehículo de la fe, de la salvación; lo mejor es que usemos el manual bíblico. </a:t>
            </a:r>
          </a:p>
        </p:txBody>
      </p:sp>
    </p:spTree>
    <p:extLst>
      <p:ext uri="{BB962C8B-B14F-4D97-AF65-F5344CB8AC3E}">
        <p14:creationId xmlns:p14="http://schemas.microsoft.com/office/powerpoint/2010/main" val="212745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065" y="1304123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1RA. INSTRUCCIÓN: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Deuteronomio </a:t>
            </a:r>
            <a:r>
              <a:rPr lang="es-MX" sz="2800" dirty="0"/>
              <a:t>6:5,6: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Amarás a Jehová tu Dios de todo tu corazón, y de toda tu alama, y con todas tus fuerzas. Y estas palabras que yo te mando hoy estarán sobre tu corazón”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2DA</a:t>
            </a:r>
            <a:r>
              <a:rPr lang="es-MX" sz="2800" dirty="0"/>
              <a:t>. INSTRUCCIÓN: Deuteronomio 8:11: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Cuídate de no olvidarte de Jehová tu Dios, para cumplir sus mandamientos, sus decretos y sus estatutos que yo te ordeno hoy”. </a:t>
            </a:r>
          </a:p>
        </p:txBody>
      </p:sp>
    </p:spTree>
    <p:extLst>
      <p:ext uri="{BB962C8B-B14F-4D97-AF65-F5344CB8AC3E}">
        <p14:creationId xmlns:p14="http://schemas.microsoft.com/office/powerpoint/2010/main" val="401976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989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800" dirty="0"/>
              <a:t>3RA. INSTRUCCIÓN: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dirty="0" smtClean="0"/>
              <a:t>1 </a:t>
            </a:r>
            <a:r>
              <a:rPr lang="es-MX" sz="2800" dirty="0"/>
              <a:t>Timoteo 4:16: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Ten cuidado de ti mismo y de la doctrina; persiste en ello, pues haciendo esto, te salvarás a ti mismo y a los que te oyeren”. </a:t>
            </a:r>
            <a:endParaRPr lang="es-MX" sz="2800" b="1" dirty="0" smtClean="0"/>
          </a:p>
          <a:p>
            <a:pPr marL="0" indent="0">
              <a:buNone/>
            </a:pPr>
            <a:r>
              <a:rPr lang="es-MX" sz="2800" dirty="0" smtClean="0"/>
              <a:t>4TA</a:t>
            </a:r>
            <a:r>
              <a:rPr lang="es-MX" sz="2800" dirty="0"/>
              <a:t>. INSTRUCCIÓN: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dirty="0" smtClean="0"/>
              <a:t>1 </a:t>
            </a:r>
            <a:r>
              <a:rPr lang="es-MX" sz="2800" dirty="0"/>
              <a:t>Pedro 2:21: </a:t>
            </a:r>
            <a:r>
              <a:rPr lang="es-MX" sz="2800" b="1" dirty="0"/>
              <a:t>“Siga las pisadas de Cristo. “Pues para esto fuisteis llamados; porque también Cristo padeció por nosotros, dejándonos ejemplo, para que sigáis sus pisadas”. </a:t>
            </a:r>
          </a:p>
        </p:txBody>
      </p:sp>
    </p:spTree>
    <p:extLst>
      <p:ext uri="{BB962C8B-B14F-4D97-AF65-F5344CB8AC3E}">
        <p14:creationId xmlns:p14="http://schemas.microsoft.com/office/powerpoint/2010/main" val="2132683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2024"/>
            <a:ext cx="8229600" cy="48041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II.- DESARROLLA UNA VIDA DE ORACIÓN PARA </a:t>
            </a:r>
            <a:r>
              <a:rPr lang="es-MX" sz="2800" dirty="0" smtClean="0"/>
              <a:t>CRECER</a:t>
            </a:r>
          </a:p>
          <a:p>
            <a:pPr marL="0" indent="0" algn="just">
              <a:buNone/>
            </a:pPr>
            <a:r>
              <a:rPr lang="es-MX" sz="2800" dirty="0" smtClean="0"/>
              <a:t> </a:t>
            </a:r>
            <a:endParaRPr lang="es-MX" sz="2800" dirty="0" smtClean="0"/>
          </a:p>
          <a:p>
            <a:pPr marL="514350" indent="-514350" algn="just">
              <a:buAutoNum type="alphaUcPeriod"/>
            </a:pPr>
            <a:r>
              <a:rPr lang="es-MX" sz="2800" dirty="0" smtClean="0"/>
              <a:t>LA </a:t>
            </a:r>
            <a:r>
              <a:rPr lang="es-MX" sz="2800" dirty="0"/>
              <a:t>ORACIÓN DANDO EL PRIMER LUGAR AL SEÑOR. El salmista David decía Salmos 5:3: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Oh Jehová, de mañana oirás mi voz; de mañana me presentaré delante de ti, y esperaré”. </a:t>
            </a:r>
            <a:endParaRPr lang="es-MX" sz="2800" b="1" dirty="0" smtClean="0"/>
          </a:p>
          <a:p>
            <a:pPr marL="514350" indent="-514350" algn="just">
              <a:buAutoNum type="alphaUcPeriod"/>
            </a:pPr>
            <a:r>
              <a:rPr lang="es-MX" sz="2800" dirty="0" smtClean="0"/>
              <a:t>LA </a:t>
            </a:r>
            <a:r>
              <a:rPr lang="es-MX" sz="2800" dirty="0"/>
              <a:t>ORACIÓN COMO UN DELEITE. Isaías 56:7: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yo los llevaré a mi santo monte, y los recrearé en mi casa de oración”. </a:t>
            </a:r>
          </a:p>
        </p:txBody>
      </p:sp>
    </p:spTree>
    <p:extLst>
      <p:ext uri="{BB962C8B-B14F-4D97-AF65-F5344CB8AC3E}">
        <p14:creationId xmlns:p14="http://schemas.microsoft.com/office/powerpoint/2010/main" val="1506007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1586</Words>
  <Application>Microsoft Office PowerPoint</Application>
  <PresentationFormat>Presentación en pantalla (4:3)</PresentationFormat>
  <Paragraphs>92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68</cp:revision>
  <dcterms:created xsi:type="dcterms:W3CDTF">2016-01-29T05:02:58Z</dcterms:created>
  <dcterms:modified xsi:type="dcterms:W3CDTF">2018-01-31T17:20:07Z</dcterms:modified>
  <cp:category/>
</cp:coreProperties>
</file>