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94434"/>
            <a:ext cx="8229600" cy="4525963"/>
          </a:xfrm>
        </p:spPr>
        <p:txBody>
          <a:bodyPr/>
          <a:lstStyle/>
          <a:p>
            <a:pPr marL="0" indent="0">
              <a:buNone/>
            </a:pPr>
            <a:r>
              <a:rPr lang="es-MX" sz="4000" b="1" dirty="0"/>
              <a:t>III.- TODO MIEMBRO DEL CUERPO ES NECESARIO </a:t>
            </a:r>
            <a:endParaRPr lang="es-MX" sz="4000" b="1" dirty="0" smtClean="0"/>
          </a:p>
          <a:p>
            <a:pPr marL="0" indent="0">
              <a:buNone/>
            </a:pPr>
            <a:endParaRPr lang="es-MX" dirty="0" smtClean="0"/>
          </a:p>
          <a:p>
            <a:pPr marL="0" indent="0" algn="just">
              <a:buNone/>
            </a:pPr>
            <a:r>
              <a:rPr lang="es-MX" dirty="0" smtClean="0"/>
              <a:t>Todos </a:t>
            </a:r>
            <a:r>
              <a:rPr lang="es-MX" dirty="0"/>
              <a:t>dentro del cuerpo de Cristo somos necesarios. Aún los que pareciera que solo sirven para dar mal testimonio. Muchas veces son instrumentos de Dios, para pulir a los verdaderos hijos de Dios.</a:t>
            </a:r>
          </a:p>
        </p:txBody>
      </p:sp>
    </p:spTree>
    <p:extLst>
      <p:ext uri="{BB962C8B-B14F-4D97-AF65-F5344CB8AC3E}">
        <p14:creationId xmlns:p14="http://schemas.microsoft.com/office/powerpoint/2010/main" val="200170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lgn="just">
              <a:buNone/>
            </a:pPr>
            <a:r>
              <a:rPr lang="es-MX" dirty="0"/>
              <a:t>1 Corintios 12:22-23</a:t>
            </a:r>
            <a:r>
              <a:rPr lang="es-MX" b="1" dirty="0"/>
              <a:t>: “Antes bien los miembros del cuerpo que parecen más débiles, son los más necesarios; y a aquellos del cuerpo que nos parecen menos dignos, a éstos vestimos más dignamente; y los que en nosotros son menos decorosos, se tratan con más decoro”.</a:t>
            </a:r>
          </a:p>
        </p:txBody>
      </p:sp>
    </p:spTree>
    <p:extLst>
      <p:ext uri="{BB962C8B-B14F-4D97-AF65-F5344CB8AC3E}">
        <p14:creationId xmlns:p14="http://schemas.microsoft.com/office/powerpoint/2010/main" val="2193058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92500"/>
          </a:bodyPr>
          <a:lstStyle/>
          <a:p>
            <a:pPr marL="0" indent="0">
              <a:buNone/>
            </a:pPr>
            <a:r>
              <a:rPr lang="es-MX" sz="4300" b="1" dirty="0"/>
              <a:t>IV.- QUE NO SE PIERDA LA ARMONÍA </a:t>
            </a:r>
            <a:endParaRPr lang="es-MX" sz="4300" b="1" dirty="0" smtClean="0"/>
          </a:p>
          <a:p>
            <a:pPr marL="0" indent="0" algn="just">
              <a:buNone/>
            </a:pPr>
            <a:endParaRPr lang="es-MX" dirty="0"/>
          </a:p>
          <a:p>
            <a:pPr marL="0" indent="0" algn="just">
              <a:buNone/>
            </a:pPr>
            <a:r>
              <a:rPr lang="es-MX" dirty="0" smtClean="0"/>
              <a:t>La </a:t>
            </a:r>
            <a:r>
              <a:rPr lang="es-MX" dirty="0"/>
              <a:t>clave para llevar una vida de armonía en cualquier área de la vida, es el perdón. </a:t>
            </a:r>
            <a:endParaRPr lang="es-MX" dirty="0" smtClean="0"/>
          </a:p>
          <a:p>
            <a:pPr marL="0" indent="0" algn="just">
              <a:buNone/>
            </a:pPr>
            <a:r>
              <a:rPr lang="es-MX" dirty="0" smtClean="0"/>
              <a:t>Es </a:t>
            </a:r>
            <a:r>
              <a:rPr lang="es-MX" dirty="0"/>
              <a:t>una palabra muy corta, solo seis letras; pero con una fuerza que rompe barreras y atraviesa dolores, que cuando es usada de manera sincera; traerá no solo armonía, sino una vida de bendición.</a:t>
            </a:r>
          </a:p>
        </p:txBody>
      </p:sp>
    </p:spTree>
    <p:extLst>
      <p:ext uri="{BB962C8B-B14F-4D97-AF65-F5344CB8AC3E}">
        <p14:creationId xmlns:p14="http://schemas.microsoft.com/office/powerpoint/2010/main" val="37266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88167"/>
            <a:ext cx="8229600" cy="4525963"/>
          </a:xfrm>
        </p:spPr>
        <p:txBody>
          <a:bodyPr>
            <a:noAutofit/>
          </a:bodyPr>
          <a:lstStyle/>
          <a:p>
            <a:pPr marL="0" indent="0" algn="just">
              <a:buNone/>
            </a:pPr>
            <a:r>
              <a:rPr lang="es-MX" sz="2800" dirty="0"/>
              <a:t>Mateo 6:14-15: </a:t>
            </a:r>
            <a:r>
              <a:rPr lang="es-MX" sz="2800" b="1" dirty="0"/>
              <a:t>“Porque si perdonáis a los hombres sus ofensas, os perdonará también a vosotros vuestro Padre celestial; mas si no perdonáis a los hombres sus ofensas, tampoco vuestro Padre os perdonará vuestras ofensas”. </a:t>
            </a:r>
            <a:endParaRPr lang="es-MX" sz="2800" b="1" dirty="0" smtClean="0"/>
          </a:p>
          <a:p>
            <a:pPr marL="0" indent="0" algn="just">
              <a:buNone/>
            </a:pPr>
            <a:r>
              <a:rPr lang="es-MX" sz="2800" dirty="0" smtClean="0"/>
              <a:t>Él </a:t>
            </a:r>
            <a:r>
              <a:rPr lang="es-MX" sz="2800" dirty="0"/>
              <a:t>perdón es el eslabón que puede volver a unir una cadena rota. Cuando una cadena se rompe, es necesario ponerle un nuevo eslabón para que vuelva a funcionar. Dios nos ha provisto de un eslabón para mantener la unidad en la iglesia, se llama: </a:t>
            </a:r>
            <a:r>
              <a:rPr lang="es-MX" sz="2800" b="1" dirty="0"/>
              <a:t>PERDÓN. </a:t>
            </a:r>
          </a:p>
        </p:txBody>
      </p:sp>
    </p:spTree>
    <p:extLst>
      <p:ext uri="{BB962C8B-B14F-4D97-AF65-F5344CB8AC3E}">
        <p14:creationId xmlns:p14="http://schemas.microsoft.com/office/powerpoint/2010/main" val="1952791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San Marcos 11:26: </a:t>
            </a:r>
            <a:r>
              <a:rPr lang="es-MX" sz="2800" b="1" dirty="0"/>
              <a:t>“Porque si vosotros no perdonáis, tampoco vuestro Padre que está en los cielos os perdonará vuestras ofensas”. </a:t>
            </a:r>
            <a:endParaRPr lang="es-MX" sz="2800" b="1" dirty="0" smtClean="0"/>
          </a:p>
          <a:p>
            <a:pPr marL="0" indent="0" algn="just">
              <a:buNone/>
            </a:pPr>
            <a:endParaRPr lang="es-MX" sz="2800" dirty="0"/>
          </a:p>
          <a:p>
            <a:pPr marL="0" indent="0" algn="just">
              <a:buNone/>
            </a:pPr>
            <a:r>
              <a:rPr lang="es-MX" sz="2800" dirty="0" smtClean="0"/>
              <a:t>San </a:t>
            </a:r>
            <a:r>
              <a:rPr lang="es-MX" sz="2800" dirty="0"/>
              <a:t>Mateo 18:21-22: </a:t>
            </a:r>
            <a:r>
              <a:rPr lang="es-MX" sz="2800" b="1" dirty="0"/>
              <a:t>“Entonces se le acercó Pedro y le dijo: Señor, ¿cuántas veces perdonaré a mi hermano que peque contra mí? ¿Hasta siete? Jesús le dijo: No te digo hasta siete, sino aun hasta setenta veces siete”.</a:t>
            </a:r>
          </a:p>
        </p:txBody>
      </p:sp>
    </p:spTree>
    <p:extLst>
      <p:ext uri="{BB962C8B-B14F-4D97-AF65-F5344CB8AC3E}">
        <p14:creationId xmlns:p14="http://schemas.microsoft.com/office/powerpoint/2010/main" val="320225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94185"/>
            <a:ext cx="8229600" cy="4525963"/>
          </a:xfrm>
        </p:spPr>
        <p:txBody>
          <a:bodyPr>
            <a:noAutofit/>
          </a:bodyPr>
          <a:lstStyle/>
          <a:p>
            <a:pPr marL="514350" indent="-514350" algn="just">
              <a:buAutoNum type="alphaUcPeriod"/>
            </a:pPr>
            <a:r>
              <a:rPr lang="es-MX" sz="2800" dirty="0" smtClean="0"/>
              <a:t>CONFESIÓN </a:t>
            </a:r>
            <a:r>
              <a:rPr lang="es-MX" sz="2800" dirty="0"/>
              <a:t>DE OFENSAS. </a:t>
            </a:r>
            <a:endParaRPr lang="es-MX" sz="2800" dirty="0" smtClean="0"/>
          </a:p>
          <a:p>
            <a:pPr marL="0" indent="0" algn="just">
              <a:buNone/>
            </a:pPr>
            <a:r>
              <a:rPr lang="es-MX" sz="2800" dirty="0" smtClean="0"/>
              <a:t>Santiago </a:t>
            </a:r>
            <a:r>
              <a:rPr lang="es-MX" sz="2800" dirty="0"/>
              <a:t>5:16: </a:t>
            </a:r>
            <a:r>
              <a:rPr lang="es-MX" sz="2800" b="1" dirty="0"/>
              <a:t>“Confesaos vuestras ofensas unos a otros, y orad unos por otros, para que seáis sanados. La oración eficaz del justo puede mucho</a:t>
            </a:r>
            <a:r>
              <a:rPr lang="es-MX" sz="2800" dirty="0"/>
              <a:t>”. Esto traerá sanidad a nuestras vidas. Seremos bendecidos con paz. </a:t>
            </a:r>
            <a:endParaRPr lang="es-MX" sz="2800" dirty="0" smtClean="0"/>
          </a:p>
          <a:p>
            <a:pPr marL="0" indent="0" algn="just">
              <a:buNone/>
            </a:pPr>
            <a:r>
              <a:rPr lang="es-MX" sz="2800" dirty="0" smtClean="0"/>
              <a:t>Proverbios </a:t>
            </a:r>
            <a:r>
              <a:rPr lang="es-MX" sz="2800" dirty="0"/>
              <a:t>19:11: </a:t>
            </a:r>
            <a:r>
              <a:rPr lang="es-MX" sz="2800" b="1" dirty="0"/>
              <a:t>“La cordura del hombre detiene su furor, y su honra es pasar por alto la ofensa”. </a:t>
            </a:r>
            <a:endParaRPr lang="es-MX" sz="2800" b="1" dirty="0" smtClean="0"/>
          </a:p>
          <a:p>
            <a:pPr marL="0" indent="0" algn="just">
              <a:buNone/>
            </a:pPr>
            <a:r>
              <a:rPr lang="es-MX" sz="2800" dirty="0" smtClean="0"/>
              <a:t>Eclesiastés </a:t>
            </a:r>
            <a:r>
              <a:rPr lang="es-MX" sz="2800" dirty="0"/>
              <a:t>10:4: </a:t>
            </a:r>
            <a:r>
              <a:rPr lang="es-MX" sz="2800" b="1" dirty="0"/>
              <a:t>“Si el espíritu del príncipe se exaltare contra ti, no dejes tu lugar; porque la mansedumbre hará cesar grandes ofensas”. </a:t>
            </a:r>
          </a:p>
        </p:txBody>
      </p:sp>
    </p:spTree>
    <p:extLst>
      <p:ext uri="{BB962C8B-B14F-4D97-AF65-F5344CB8AC3E}">
        <p14:creationId xmlns:p14="http://schemas.microsoft.com/office/powerpoint/2010/main" val="3530867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lnSpcReduction="10000"/>
          </a:bodyPr>
          <a:lstStyle/>
          <a:p>
            <a:pPr marL="0" indent="0" algn="just">
              <a:buNone/>
            </a:pPr>
            <a:r>
              <a:rPr lang="es-MX" sz="2800" dirty="0"/>
              <a:t>V.- CUANDO SEA DÍFICIL LA OTRA PARTE </a:t>
            </a:r>
            <a:endParaRPr lang="es-MX" sz="2800" dirty="0" smtClean="0"/>
          </a:p>
          <a:p>
            <a:pPr marL="0" indent="0" algn="just">
              <a:buNone/>
            </a:pPr>
            <a:r>
              <a:rPr lang="es-MX" sz="2800" dirty="0" smtClean="0"/>
              <a:t>Busca </a:t>
            </a:r>
            <a:r>
              <a:rPr lang="es-MX" sz="2800" dirty="0"/>
              <a:t>un hermano sabio que te ayude. Es fácil ver en la iglesia, hermanos que tienen trascendencia; que su testimonio es verdadero. </a:t>
            </a:r>
            <a:endParaRPr lang="es-MX" sz="2800" dirty="0" smtClean="0"/>
          </a:p>
          <a:p>
            <a:pPr marL="0" indent="0" algn="just">
              <a:buNone/>
            </a:pPr>
            <a:r>
              <a:rPr lang="es-MX" sz="2800" dirty="0" smtClean="0"/>
              <a:t>1 </a:t>
            </a:r>
            <a:r>
              <a:rPr lang="es-MX" sz="2800" dirty="0"/>
              <a:t>Corintios 6:4-5: </a:t>
            </a:r>
            <a:endParaRPr lang="es-MX" sz="2800" dirty="0" smtClean="0"/>
          </a:p>
          <a:p>
            <a:pPr marL="0" indent="0" algn="just">
              <a:buNone/>
            </a:pPr>
            <a:r>
              <a:rPr lang="es-MX" sz="2800" dirty="0" smtClean="0"/>
              <a:t>“</a:t>
            </a:r>
            <a:r>
              <a:rPr lang="es-MX" sz="2800" b="1" dirty="0"/>
              <a:t>Si, pues, tenéis juicios sobre cosas de esta vida, ¿ponéis para juzgar a los que son de menor estima en la iglesia? Para avergonzaros lo digo. ¿Pues qué, no hay entre vosotros sabio, ni aun uno, que pueda juzgar entre sus hermanos”. </a:t>
            </a:r>
          </a:p>
        </p:txBody>
      </p:sp>
    </p:spTree>
    <p:extLst>
      <p:ext uri="{BB962C8B-B14F-4D97-AF65-F5344CB8AC3E}">
        <p14:creationId xmlns:p14="http://schemas.microsoft.com/office/powerpoint/2010/main" val="137715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85000" lnSpcReduction="10000"/>
          </a:bodyPr>
          <a:lstStyle/>
          <a:p>
            <a:pPr marL="0" indent="0" algn="just">
              <a:buNone/>
            </a:pPr>
            <a:r>
              <a:rPr lang="es-MX" dirty="0"/>
              <a:t>VI.- SI NO HAY ACUERDO MEJOR, SUFRE PERO MANTÉN LA ARMONÍA </a:t>
            </a:r>
            <a:endParaRPr lang="es-MX" dirty="0" smtClean="0"/>
          </a:p>
          <a:p>
            <a:pPr marL="0" indent="0" algn="just">
              <a:buNone/>
            </a:pPr>
            <a:r>
              <a:rPr lang="es-MX" dirty="0" smtClean="0"/>
              <a:t>1 </a:t>
            </a:r>
            <a:r>
              <a:rPr lang="es-MX" dirty="0"/>
              <a:t>Corintios 16:7: </a:t>
            </a:r>
            <a:r>
              <a:rPr lang="es-MX" b="1" dirty="0"/>
              <a:t>“Así que, por cierto es ya una falta en vosotros que tengáis pleitos entre vosotros mismos. ¿Por qué no sufrís más bien el agravio? ¿Por qué no sufrís más bien el ser defraudados?”. </a:t>
            </a:r>
            <a:endParaRPr lang="es-MX" b="1" dirty="0" smtClean="0"/>
          </a:p>
          <a:p>
            <a:pPr marL="0" indent="0" algn="just">
              <a:buNone/>
            </a:pPr>
            <a:r>
              <a:rPr lang="es-MX" dirty="0" smtClean="0"/>
              <a:t>Para </a:t>
            </a:r>
            <a:r>
              <a:rPr lang="es-MX" dirty="0"/>
              <a:t>mantener la armonía y el buen funcionamiento de la iglesia del Señor, es necesario estar dispuesto a CRECER; aunque muchas veces implique sentir dolor</a:t>
            </a:r>
            <a:r>
              <a:rPr lang="es-MX" dirty="0" smtClean="0"/>
              <a:t>.</a:t>
            </a:r>
          </a:p>
          <a:p>
            <a:pPr marL="0" indent="0" algn="just">
              <a:buNone/>
            </a:pPr>
            <a:r>
              <a:rPr lang="es-MX" dirty="0" smtClean="0"/>
              <a:t>2 </a:t>
            </a:r>
            <a:r>
              <a:rPr lang="es-MX" dirty="0"/>
              <a:t>de Timoteo 2:3: </a:t>
            </a:r>
            <a:r>
              <a:rPr lang="es-MX" b="1" dirty="0"/>
              <a:t>“Tú, pues, sufre penalidades como buen soldado de Jesucristo”.</a:t>
            </a:r>
          </a:p>
        </p:txBody>
      </p:sp>
    </p:spTree>
    <p:extLst>
      <p:ext uri="{BB962C8B-B14F-4D97-AF65-F5344CB8AC3E}">
        <p14:creationId xmlns:p14="http://schemas.microsoft.com/office/powerpoint/2010/main" val="3898631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4000" b="1" dirty="0"/>
              <a:t>VII.- LA VENGANZA NO ES NUESTRA, SINO DE DIOS </a:t>
            </a:r>
            <a:endParaRPr lang="es-MX" sz="4000" b="1" dirty="0" smtClean="0"/>
          </a:p>
          <a:p>
            <a:pPr marL="0" indent="0" algn="just">
              <a:buNone/>
            </a:pPr>
            <a:r>
              <a:rPr lang="es-MX" sz="2800" dirty="0" smtClean="0"/>
              <a:t>Romanos </a:t>
            </a:r>
            <a:r>
              <a:rPr lang="es-MX" sz="2800" dirty="0"/>
              <a:t>12:18-19: </a:t>
            </a:r>
            <a:endParaRPr lang="es-MX" sz="2800" dirty="0" smtClean="0"/>
          </a:p>
          <a:p>
            <a:pPr marL="0" indent="0" algn="just">
              <a:buNone/>
            </a:pPr>
            <a:r>
              <a:rPr lang="es-MX" sz="2800" b="1" dirty="0" smtClean="0"/>
              <a:t>“</a:t>
            </a:r>
            <a:r>
              <a:rPr lang="es-MX" sz="2800" b="1" dirty="0"/>
              <a:t>Si es posible, en cuanto dependa de vosotros, estad en paz con todos los hombres. No os venguéis vosotros mismos, amados míos, sino dejad lugar a la ira de Dios; porque escrito está: Mía es la venganza, yo pagaré, dice el Señor”. </a:t>
            </a:r>
          </a:p>
        </p:txBody>
      </p:sp>
    </p:spTree>
    <p:extLst>
      <p:ext uri="{BB962C8B-B14F-4D97-AF65-F5344CB8AC3E}">
        <p14:creationId xmlns:p14="http://schemas.microsoft.com/office/powerpoint/2010/main" val="988911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94434"/>
            <a:ext cx="8229600" cy="4525963"/>
          </a:xfrm>
        </p:spPr>
        <p:txBody>
          <a:bodyPr>
            <a:noAutofit/>
          </a:bodyPr>
          <a:lstStyle/>
          <a:p>
            <a:pPr marL="0" indent="0" algn="just">
              <a:buNone/>
            </a:pPr>
            <a:r>
              <a:rPr lang="es-MX" sz="2800" dirty="0"/>
              <a:t>1 de Tesalonicenses 5:15: </a:t>
            </a:r>
            <a:endParaRPr lang="es-MX" sz="2800" dirty="0" smtClean="0"/>
          </a:p>
          <a:p>
            <a:pPr marL="0" indent="0" algn="just">
              <a:buNone/>
            </a:pPr>
            <a:r>
              <a:rPr lang="es-MX" sz="2800" b="1" dirty="0" smtClean="0"/>
              <a:t>“</a:t>
            </a:r>
            <a:r>
              <a:rPr lang="es-MX" sz="2800" b="1" dirty="0"/>
              <a:t>Mirad que ninguno pague a otro mal por mal; antes seguid siempre lo bueno unos para con otros, y para con todos”. </a:t>
            </a:r>
            <a:endParaRPr lang="es-MX" sz="2800" b="1" dirty="0" smtClean="0"/>
          </a:p>
          <a:p>
            <a:pPr marL="0" indent="0" algn="just">
              <a:buNone/>
            </a:pPr>
            <a:r>
              <a:rPr lang="es-MX" sz="2800" dirty="0" smtClean="0"/>
              <a:t>1 </a:t>
            </a:r>
            <a:r>
              <a:rPr lang="es-MX" sz="2800" dirty="0"/>
              <a:t>de Pedro 3:8-9</a:t>
            </a:r>
            <a:r>
              <a:rPr lang="es-MX" sz="2800" b="1" dirty="0"/>
              <a:t>: “Finalmente, sed todos de un mismo sentir, compasivos, amándoos fraternalmente, misericordiosos, amigables; no devolviendo mal por mal, ni maldición por maldición, sino por el contrario, bendiciendo, sabiendo que fuisteis llamados para que heredaseis bendición”. </a:t>
            </a:r>
          </a:p>
        </p:txBody>
      </p:sp>
    </p:spTree>
    <p:extLst>
      <p:ext uri="{BB962C8B-B14F-4D97-AF65-F5344CB8AC3E}">
        <p14:creationId xmlns:p14="http://schemas.microsoft.com/office/powerpoint/2010/main" val="254207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ctr">
              <a:buNone/>
            </a:pPr>
            <a:r>
              <a:rPr lang="es-MX" sz="6600" b="1" dirty="0" smtClean="0"/>
              <a:t>ARMONIA EN EL CUERPO DE CRISTO</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94184"/>
            <a:ext cx="8229600" cy="4525963"/>
          </a:xfrm>
        </p:spPr>
        <p:txBody>
          <a:bodyPr>
            <a:normAutofit lnSpcReduction="10000"/>
          </a:bodyPr>
          <a:lstStyle/>
          <a:p>
            <a:pPr marL="0" indent="0">
              <a:buNone/>
            </a:pPr>
            <a:r>
              <a:rPr lang="es-MX" sz="4000" b="1" dirty="0" smtClean="0"/>
              <a:t>CONCLUSIÓN</a:t>
            </a:r>
          </a:p>
          <a:p>
            <a:pPr marL="0" indent="0">
              <a:buNone/>
            </a:pPr>
            <a:endParaRPr lang="es-MX" dirty="0"/>
          </a:p>
          <a:p>
            <a:pPr marL="0" indent="0" algn="just">
              <a:buNone/>
            </a:pPr>
            <a:r>
              <a:rPr lang="es-MX" dirty="0" smtClean="0"/>
              <a:t>Mantener </a:t>
            </a:r>
            <a:r>
              <a:rPr lang="es-MX" dirty="0"/>
              <a:t>la armonía de la iglesia es una tarea de todos, no solo el pastor principal es el que debe velar por la unidad de la iglesia; sino todos los miembros del cuerpo, ya que cualquier enfermedad espiritual de un hermano inmaduro; afectara el buen orden del reino de Dios.</a:t>
            </a:r>
          </a:p>
        </p:txBody>
      </p:sp>
    </p:spTree>
    <p:extLst>
      <p:ext uri="{BB962C8B-B14F-4D97-AF65-F5344CB8AC3E}">
        <p14:creationId xmlns:p14="http://schemas.microsoft.com/office/powerpoint/2010/main" val="3164699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s-MX" sz="2800" dirty="0"/>
              <a:t>Romanos 12:16-17: </a:t>
            </a:r>
            <a:endParaRPr lang="es-MX" sz="2800" dirty="0" smtClean="0"/>
          </a:p>
          <a:p>
            <a:pPr marL="0" indent="0" algn="just">
              <a:buNone/>
            </a:pPr>
            <a:r>
              <a:rPr lang="es-MX" sz="2800" b="1" dirty="0" smtClean="0"/>
              <a:t>“</a:t>
            </a:r>
            <a:r>
              <a:rPr lang="es-MX" sz="2800" b="1" dirty="0"/>
              <a:t>Unánimes entre vosotros; no altivos, sino asociándoos con los humildes. No seáis sabios en vuestra propia opinión. No paguéis a nadie mal por mal; procurad lo bueno delante de todos los hombres”. </a:t>
            </a:r>
          </a:p>
          <a:p>
            <a:pPr marL="0" indent="0" algn="just">
              <a:buNone/>
            </a:pPr>
            <a:r>
              <a:rPr lang="es-MX" sz="2800" dirty="0" smtClean="0"/>
              <a:t>Santiago </a:t>
            </a:r>
            <a:r>
              <a:rPr lang="es-MX" sz="2800" dirty="0"/>
              <a:t>1:17: </a:t>
            </a:r>
            <a:endParaRPr lang="es-MX" sz="2800" dirty="0" smtClean="0"/>
          </a:p>
          <a:p>
            <a:pPr marL="0" indent="0" algn="just">
              <a:buNone/>
            </a:pPr>
            <a:r>
              <a:rPr lang="es-MX" sz="2800" b="1" dirty="0" smtClean="0"/>
              <a:t>“</a:t>
            </a:r>
            <a:r>
              <a:rPr lang="es-MX" sz="2800" b="1" dirty="0"/>
              <a:t>Toda buena dádiva y todo don perfecto desciende de lo alto, del Padre de las luces, en el cual no hay mudanza, ni sombra de variación”. </a:t>
            </a:r>
          </a:p>
        </p:txBody>
      </p:sp>
    </p:spTree>
    <p:extLst>
      <p:ext uri="{BB962C8B-B14F-4D97-AF65-F5344CB8AC3E}">
        <p14:creationId xmlns:p14="http://schemas.microsoft.com/office/powerpoint/2010/main" val="267630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algn="just">
              <a:buNone/>
            </a:pPr>
            <a:r>
              <a:rPr lang="es-MX" dirty="0"/>
              <a:t>Salmos 133:3: </a:t>
            </a:r>
            <a:r>
              <a:rPr lang="es-MX" b="1" dirty="0"/>
              <a:t>“Como el rocío de </a:t>
            </a:r>
            <a:r>
              <a:rPr lang="es-MX" b="1" dirty="0" err="1"/>
              <a:t>Hermón</a:t>
            </a:r>
            <a:r>
              <a:rPr lang="es-MX" b="1" dirty="0"/>
              <a:t>, que desciende sobre los montes de Sion; porque allí envía Jehová bendición, y vida eterna”. </a:t>
            </a:r>
            <a:endParaRPr lang="es-MX" b="1" dirty="0" smtClean="0"/>
          </a:p>
          <a:p>
            <a:pPr marL="0" indent="0" algn="just">
              <a:buNone/>
            </a:pPr>
            <a:endParaRPr lang="es-MX" dirty="0"/>
          </a:p>
          <a:p>
            <a:pPr marL="0" indent="0" algn="just">
              <a:buNone/>
            </a:pPr>
            <a:r>
              <a:rPr lang="es-MX" dirty="0" smtClean="0"/>
              <a:t>Si </a:t>
            </a:r>
            <a:r>
              <a:rPr lang="es-MX" dirty="0"/>
              <a:t>estamos en comunión, Dios va a bendecir nuestra Iglesia; como en los días de la Iglesia primitiva: </a:t>
            </a:r>
            <a:r>
              <a:rPr lang="es-MX" b="1" dirty="0"/>
              <a:t>“Y perseverando unánimes cada día en el templo, y partiendo el pan en las casas, comían juntos con alegría y sencillez de corazón, alabando a Dios, y teniendo favor con todo el pueblo. Y el Señor añadía cada día a la iglesia los que habían de ser salvos”. </a:t>
            </a:r>
            <a:r>
              <a:rPr lang="es-MX" dirty="0"/>
              <a:t>Hechos 2:46-47. </a:t>
            </a:r>
          </a:p>
        </p:txBody>
      </p:sp>
    </p:spTree>
    <p:extLst>
      <p:ext uri="{BB962C8B-B14F-4D97-AF65-F5344CB8AC3E}">
        <p14:creationId xmlns:p14="http://schemas.microsoft.com/office/powerpoint/2010/main" val="2916256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92500" lnSpcReduction="20000"/>
          </a:bodyPr>
          <a:lstStyle/>
          <a:p>
            <a:pPr marL="0" indent="0">
              <a:buNone/>
            </a:pPr>
            <a:r>
              <a:rPr lang="es-MX" sz="4300" b="1" dirty="0"/>
              <a:t>BASE BÍBLICA: </a:t>
            </a:r>
            <a:endParaRPr lang="es-MX" sz="4300" b="1" dirty="0" smtClean="0"/>
          </a:p>
          <a:p>
            <a:pPr marL="0" indent="0">
              <a:buNone/>
            </a:pPr>
            <a:endParaRPr lang="es-MX" dirty="0"/>
          </a:p>
          <a:p>
            <a:pPr marL="0" indent="0" algn="just">
              <a:buNone/>
            </a:pPr>
            <a:r>
              <a:rPr lang="es-MX" dirty="0" smtClean="0"/>
              <a:t>Salmos </a:t>
            </a:r>
            <a:r>
              <a:rPr lang="es-MX" dirty="0"/>
              <a:t>133:1-3 </a:t>
            </a:r>
            <a:r>
              <a:rPr lang="es-MX" b="1" dirty="0"/>
              <a:t>“¡Mirad cuán bueno y cuán delicioso es habitar los hermanos juntos en armonía! Es como el buen óleo sobre la cabeza, el cual desciende sobre la barba, La barba de Aarón, y baja hasta el borde de sus vestiduras; como el rocío de </a:t>
            </a:r>
            <a:r>
              <a:rPr lang="es-MX" b="1" dirty="0" err="1"/>
              <a:t>Hermón</a:t>
            </a:r>
            <a:r>
              <a:rPr lang="es-MX" b="1" dirty="0"/>
              <a:t>, que desciende sobre los montes de Sion; porque allí envía Jehová bendición, y vida eterna”. </a:t>
            </a:r>
          </a:p>
        </p:txBody>
      </p:sp>
    </p:spTree>
    <p:extLst>
      <p:ext uri="{BB962C8B-B14F-4D97-AF65-F5344CB8AC3E}">
        <p14:creationId xmlns:p14="http://schemas.microsoft.com/office/powerpoint/2010/main" val="1925296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41176"/>
            <a:ext cx="8229600" cy="4525963"/>
          </a:xfrm>
        </p:spPr>
        <p:txBody>
          <a:bodyPr>
            <a:normAutofit fontScale="85000" lnSpcReduction="20000"/>
          </a:bodyPr>
          <a:lstStyle/>
          <a:p>
            <a:pPr marL="0" indent="0">
              <a:buNone/>
            </a:pPr>
            <a:r>
              <a:rPr lang="es-MX" sz="5200" b="1" dirty="0"/>
              <a:t>INTRODUCCIÓN </a:t>
            </a:r>
            <a:endParaRPr lang="es-MX" sz="5200" b="1" dirty="0" smtClean="0"/>
          </a:p>
          <a:p>
            <a:pPr marL="0" indent="0" algn="just">
              <a:buNone/>
            </a:pPr>
            <a:r>
              <a:rPr lang="es-MX" dirty="0" smtClean="0"/>
              <a:t>Significado </a:t>
            </a:r>
            <a:r>
              <a:rPr lang="es-MX" dirty="0"/>
              <a:t>de Armonía: Relación de paz, concordia y entendimiento entre dos o más personas. </a:t>
            </a:r>
            <a:endParaRPr lang="es-MX" dirty="0" smtClean="0"/>
          </a:p>
          <a:p>
            <a:pPr marL="0" indent="0" algn="just">
              <a:buNone/>
            </a:pPr>
            <a:r>
              <a:rPr lang="es-MX" dirty="0" smtClean="0"/>
              <a:t>Armonía </a:t>
            </a:r>
            <a:r>
              <a:rPr lang="es-MX" dirty="0"/>
              <a:t>o harmonía, proviene del latín </a:t>
            </a:r>
            <a:r>
              <a:rPr lang="es-MX" dirty="0" err="1"/>
              <a:t>harmonĭa</a:t>
            </a:r>
            <a:r>
              <a:rPr lang="es-MX" dirty="0"/>
              <a:t>; que deriva del griego α</a:t>
            </a:r>
            <a:r>
              <a:rPr lang="es-MX" dirty="0" err="1"/>
              <a:t>ρμονί</a:t>
            </a:r>
            <a:r>
              <a:rPr lang="es-MX" dirty="0"/>
              <a:t>α que significa acuerdo, concordia, combinación, y del verbo armozo (harmozo), que significa ajustarse, conectarse. </a:t>
            </a:r>
            <a:endParaRPr lang="es-MX" dirty="0" smtClean="0"/>
          </a:p>
          <a:p>
            <a:pPr marL="0" indent="0" algn="just">
              <a:buNone/>
            </a:pPr>
            <a:r>
              <a:rPr lang="es-MX" dirty="0" smtClean="0"/>
              <a:t>Armonía </a:t>
            </a:r>
            <a:r>
              <a:rPr lang="es-MX" dirty="0"/>
              <a:t>no es uniformidad, eso quiere que no somos uniformes; pero si nos entendemos porque tenemos armonía. Es decir nos aceptamos como cuerpo de Cristo los unos a los otros, a pesar de que somos distintos en gustos, en cultura; pero nos une la misma FE EN CRISTO.</a:t>
            </a:r>
          </a:p>
        </p:txBody>
      </p:sp>
    </p:spTree>
    <p:extLst>
      <p:ext uri="{BB962C8B-B14F-4D97-AF65-F5344CB8AC3E}">
        <p14:creationId xmlns:p14="http://schemas.microsoft.com/office/powerpoint/2010/main" val="146522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80932"/>
            <a:ext cx="8229600" cy="4525963"/>
          </a:xfrm>
        </p:spPr>
        <p:txBody>
          <a:bodyPr>
            <a:normAutofit fontScale="92500" lnSpcReduction="10000"/>
          </a:bodyPr>
          <a:lstStyle/>
          <a:p>
            <a:pPr marL="0" indent="0" algn="just">
              <a:buNone/>
            </a:pPr>
            <a:r>
              <a:rPr lang="es-MX" dirty="0"/>
              <a:t>En la música sobretodo, la armonía es el arte de unir y de combinar sonidos diferentes; pero acordes y agradables al oído, que son emitidos simultáneamente. A pesar de que cada instrumento es diferente, se puede tocar de manera armoniosa. </a:t>
            </a:r>
            <a:endParaRPr lang="es-MX" dirty="0" smtClean="0"/>
          </a:p>
          <a:p>
            <a:pPr marL="0" indent="0" algn="just">
              <a:buNone/>
            </a:pPr>
            <a:r>
              <a:rPr lang="es-MX" dirty="0" smtClean="0"/>
              <a:t>La </a:t>
            </a:r>
            <a:r>
              <a:rPr lang="es-MX" dirty="0"/>
              <a:t>palabra de Dios nos expresa todo eso en una sola palabra: Comunión. De hecho, uno de los cinco propósitos que usa nuestra iglesia; se llama: Compañerismo. Estas son palabras que están interrelacionadas. </a:t>
            </a:r>
          </a:p>
        </p:txBody>
      </p:sp>
    </p:spTree>
    <p:extLst>
      <p:ext uri="{BB962C8B-B14F-4D97-AF65-F5344CB8AC3E}">
        <p14:creationId xmlns:p14="http://schemas.microsoft.com/office/powerpoint/2010/main" val="195226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Por ello, hoy vamos a hablar de esa comunión. Para ello vamos a ver las siguientes áreas: </a:t>
            </a:r>
            <a:endParaRPr lang="es-MX" sz="2800" dirty="0" smtClean="0"/>
          </a:p>
          <a:p>
            <a:pPr marL="0" indent="0" algn="just">
              <a:buNone/>
            </a:pPr>
            <a:r>
              <a:rPr lang="es-MX" sz="4000" b="1" dirty="0" smtClean="0"/>
              <a:t>I</a:t>
            </a:r>
            <a:r>
              <a:rPr lang="es-MX" sz="4000" b="1" dirty="0"/>
              <a:t>.- ÁREAS DE COMUNIÓN </a:t>
            </a:r>
            <a:endParaRPr lang="es-MX" sz="4000" b="1" dirty="0" smtClean="0"/>
          </a:p>
          <a:p>
            <a:pPr marL="514350" indent="-514350" algn="just">
              <a:buAutoNum type="alphaUcPeriod"/>
            </a:pPr>
            <a:r>
              <a:rPr lang="es-MX" sz="2800" dirty="0" smtClean="0"/>
              <a:t>COMUNIÓN </a:t>
            </a:r>
            <a:r>
              <a:rPr lang="es-MX" sz="2800" dirty="0"/>
              <a:t>CON DIOS. </a:t>
            </a:r>
            <a:endParaRPr lang="es-MX" sz="2800" dirty="0" smtClean="0"/>
          </a:p>
          <a:p>
            <a:pPr marL="0" indent="0" algn="just">
              <a:buNone/>
            </a:pPr>
            <a:r>
              <a:rPr lang="es-MX" sz="2800" dirty="0" smtClean="0"/>
              <a:t>El </a:t>
            </a:r>
            <a:r>
              <a:rPr lang="es-MX" sz="2800" dirty="0"/>
              <a:t>salmista hace una declaración muy especial: (Salmos 25:14). </a:t>
            </a:r>
            <a:r>
              <a:rPr lang="es-MX" sz="2800" b="1" dirty="0"/>
              <a:t>“La comunión íntima de Jehová es con los que le temen, Y a ellos hará conocer su pacto”.</a:t>
            </a:r>
          </a:p>
        </p:txBody>
      </p:sp>
    </p:spTree>
    <p:extLst>
      <p:ext uri="{BB962C8B-B14F-4D97-AF65-F5344CB8AC3E}">
        <p14:creationId xmlns:p14="http://schemas.microsoft.com/office/powerpoint/2010/main" val="21274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85000" lnSpcReduction="20000"/>
          </a:bodyPr>
          <a:lstStyle/>
          <a:p>
            <a:pPr marL="0" indent="0" algn="just">
              <a:buNone/>
            </a:pPr>
            <a:r>
              <a:rPr lang="es-MX" dirty="0"/>
              <a:t>B. COMUNIÓN CON LA IGLESIA. Hechos 2:42 </a:t>
            </a:r>
            <a:r>
              <a:rPr lang="es-MX" b="1" dirty="0"/>
              <a:t>“Y perseveraban en la doctrina de los apóstoles, en la comunión unos con otros, en el partimiento del pan y en las oraciones”. </a:t>
            </a:r>
          </a:p>
          <a:p>
            <a:pPr marL="0" indent="0" algn="just">
              <a:buNone/>
            </a:pPr>
            <a:r>
              <a:rPr lang="es-MX" dirty="0" smtClean="0"/>
              <a:t>C</a:t>
            </a:r>
            <a:r>
              <a:rPr lang="es-MX" dirty="0"/>
              <a:t>. COMUNIÓN CON TU HERMANO. Mateo 5:23-24: </a:t>
            </a:r>
            <a:r>
              <a:rPr lang="es-MX" b="1" dirty="0"/>
              <a:t>“Por tanto, si traes tu ofrenda al altar, y allí te acuerdas de que tu hermano tiene algo contra ti, deja allí tu ofrenda delante del altar, y anda, reconcíliate primero con tu hermano, y entonces ven y presenta tu ofrenda”. </a:t>
            </a:r>
            <a:endParaRPr lang="es-MX" b="1" dirty="0" smtClean="0"/>
          </a:p>
          <a:p>
            <a:pPr marL="0" indent="0" algn="just">
              <a:buNone/>
            </a:pPr>
            <a:r>
              <a:rPr lang="es-MX" dirty="0" smtClean="0"/>
              <a:t>D</a:t>
            </a:r>
            <a:r>
              <a:rPr lang="es-MX" dirty="0"/>
              <a:t>. COMUNIÓN CON TU PRÓJIMO (PRÓXIMO). Romanos 13:10: </a:t>
            </a:r>
            <a:r>
              <a:rPr lang="es-MX" b="1" dirty="0"/>
              <a:t>“El amor no hace mal al prójimo; así que el cumplimiento de la ley es el amor”.</a:t>
            </a:r>
          </a:p>
        </p:txBody>
      </p:sp>
    </p:spTree>
    <p:extLst>
      <p:ext uri="{BB962C8B-B14F-4D97-AF65-F5344CB8AC3E}">
        <p14:creationId xmlns:p14="http://schemas.microsoft.com/office/powerpoint/2010/main" val="4019767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98713"/>
            <a:ext cx="8229600" cy="4655173"/>
          </a:xfrm>
        </p:spPr>
        <p:txBody>
          <a:bodyPr>
            <a:normAutofit fontScale="85000" lnSpcReduction="20000"/>
          </a:bodyPr>
          <a:lstStyle/>
          <a:p>
            <a:pPr marL="0" indent="0" algn="just">
              <a:buNone/>
            </a:pPr>
            <a:r>
              <a:rPr lang="es-MX" sz="4700" b="1" dirty="0"/>
              <a:t>II.- TODOS SOMOS UN CUERPO, PERO CON DIFERENTES </a:t>
            </a:r>
            <a:r>
              <a:rPr lang="es-MX" sz="4700" b="1" dirty="0" smtClean="0"/>
              <a:t>MIEMBROS</a:t>
            </a:r>
          </a:p>
          <a:p>
            <a:pPr marL="0" indent="0" algn="just">
              <a:buNone/>
            </a:pPr>
            <a:r>
              <a:rPr lang="es-MX" dirty="0" smtClean="0"/>
              <a:t>La </a:t>
            </a:r>
            <a:r>
              <a:rPr lang="es-MX" dirty="0"/>
              <a:t>iglesia del Señor es el cuerpo de Cristo aquí en la tierra, pero está formada de gente de diferente raza, culturas, formas de pensar, etc. Donde cada uno cumple diferentes funciones en el cuerpo de Cristo. </a:t>
            </a:r>
            <a:endParaRPr lang="es-MX" dirty="0" smtClean="0"/>
          </a:p>
          <a:p>
            <a:pPr marL="0" indent="0" algn="just">
              <a:buNone/>
            </a:pPr>
            <a:r>
              <a:rPr lang="es-MX" dirty="0" smtClean="0"/>
              <a:t>Romanos </a:t>
            </a:r>
            <a:r>
              <a:rPr lang="es-MX" dirty="0"/>
              <a:t>12:4-5</a:t>
            </a:r>
            <a:r>
              <a:rPr lang="es-MX" b="1" dirty="0"/>
              <a:t>: </a:t>
            </a:r>
            <a:endParaRPr lang="es-MX" b="1" dirty="0" smtClean="0"/>
          </a:p>
          <a:p>
            <a:pPr marL="0" indent="0" algn="just">
              <a:buNone/>
            </a:pPr>
            <a:r>
              <a:rPr lang="es-MX" b="1" dirty="0" smtClean="0"/>
              <a:t>“</a:t>
            </a:r>
            <a:r>
              <a:rPr lang="es-MX" b="1" dirty="0"/>
              <a:t>Porque de la manera que en un cuerpo tenemos muchos miembros, pero no todos los miembros tienen la misma función, así nosotros, siendo muchos, somos un cuerpo en Cristo, y todos miembros los unos de los otros”. </a:t>
            </a:r>
          </a:p>
        </p:txBody>
      </p:sp>
    </p:spTree>
    <p:extLst>
      <p:ext uri="{BB962C8B-B14F-4D97-AF65-F5344CB8AC3E}">
        <p14:creationId xmlns:p14="http://schemas.microsoft.com/office/powerpoint/2010/main" val="2132683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4671"/>
            <a:ext cx="8229600" cy="4525963"/>
          </a:xfrm>
        </p:spPr>
        <p:txBody>
          <a:bodyPr/>
          <a:lstStyle/>
          <a:p>
            <a:pPr marL="0" indent="0" algn="just">
              <a:buNone/>
            </a:pPr>
            <a:r>
              <a:rPr lang="es-MX" dirty="0"/>
              <a:t>1 de Corintios 12:12-14: </a:t>
            </a:r>
            <a:r>
              <a:rPr lang="es-MX" b="1" dirty="0"/>
              <a:t>“Porque así como el cuerpo es uno, y tiene muchos miembros, pero todos los miembros del cuerpo, siendo muchos, son un solo cuerpo, así también Cristo. Porque por un solo Espíritu fuimos todos bautizados en un cuerpo, sean judíos o griegos, sean esclavos o libres; y a todos se nos dio a beber de un mismo Espíritu. Además, el cuerpo no es un solo miembro, sino muchos”. </a:t>
            </a:r>
          </a:p>
        </p:txBody>
      </p:sp>
    </p:spTree>
    <p:extLst>
      <p:ext uri="{BB962C8B-B14F-4D97-AF65-F5344CB8AC3E}">
        <p14:creationId xmlns:p14="http://schemas.microsoft.com/office/powerpoint/2010/main" val="15060079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343</TotalTime>
  <Words>1658</Words>
  <Application>Microsoft Office PowerPoint</Application>
  <PresentationFormat>Presentación en pantalla (4:3)</PresentationFormat>
  <Paragraphs>63</Paragraphs>
  <Slides>22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22</vt:i4>
      </vt:variant>
    </vt:vector>
  </HeadingPairs>
  <TitlesOfParts>
    <vt:vector size="25"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Iglesia La Misión</cp:lastModifiedBy>
  <cp:revision>73</cp:revision>
  <dcterms:created xsi:type="dcterms:W3CDTF">2016-01-29T05:02:58Z</dcterms:created>
  <dcterms:modified xsi:type="dcterms:W3CDTF">2018-01-31T16:52:13Z</dcterms:modified>
</cp:coreProperties>
</file>