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392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7" autoAdjust="0"/>
    <p:restoredTop sz="96606" autoAdjust="0"/>
  </p:normalViewPr>
  <p:slideViewPr>
    <p:cSldViewPr snapToGrid="0" snapToObjects="1">
      <p:cViewPr varScale="1">
        <p:scale>
          <a:sx n="88" d="100"/>
          <a:sy n="88" d="100"/>
        </p:scale>
        <p:origin x="1650" y="84"/>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01/02/2018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01/02/2018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01/02/2018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01/02/2018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Madura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19202"/>
            <a:ext cx="8229600" cy="4700136"/>
          </a:xfrm>
        </p:spPr>
        <p:txBody>
          <a:bodyPr>
            <a:normAutofit fontScale="85000" lnSpcReduction="10000"/>
          </a:bodyPr>
          <a:lstStyle/>
          <a:p>
            <a:pPr marL="0" indent="0" algn="just">
              <a:buNone/>
            </a:pPr>
            <a:r>
              <a:rPr lang="es-MX" dirty="0"/>
              <a:t>Durante esos días que estará recibiendo palabra de Dios, será confrontado con su vida pasada y ministrado para ayudarlo; a ser revestido del poder del Espíritu Santo en su vida. </a:t>
            </a:r>
          </a:p>
          <a:p>
            <a:pPr marL="0" indent="0" algn="just">
              <a:buNone/>
            </a:pPr>
            <a:r>
              <a:rPr lang="es-MX" dirty="0"/>
              <a:t>2 Corintios 7:9-10: </a:t>
            </a:r>
            <a:endParaRPr lang="es-MX" dirty="0" smtClean="0"/>
          </a:p>
          <a:p>
            <a:pPr marL="0" indent="0" algn="just">
              <a:buNone/>
            </a:pPr>
            <a:r>
              <a:rPr lang="es-MX" b="1" dirty="0" smtClean="0"/>
              <a:t>“</a:t>
            </a:r>
            <a:r>
              <a:rPr lang="es-MX" b="1" dirty="0"/>
              <a:t>Ahora me gozo, no porque hayáis sido contristados, sino porque fuisteis contristados para arrepentimiento; porque habéis sido contristados según Dios, para que ninguna pérdida padecieseis por nuestra parte. Porque la tristeza que es según Dios produce arrepentimiento para salvación, de que no hay que arrepentirse; pero la tristeza del mundo produce muerte”. </a:t>
            </a:r>
            <a:endParaRPr lang="es-MX" dirty="0"/>
          </a:p>
        </p:txBody>
      </p:sp>
    </p:spTree>
    <p:extLst>
      <p:ext uri="{BB962C8B-B14F-4D97-AF65-F5344CB8AC3E}">
        <p14:creationId xmlns:p14="http://schemas.microsoft.com/office/powerpoint/2010/main" val="4049040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01534"/>
            <a:ext cx="8229600" cy="4525963"/>
          </a:xfrm>
        </p:spPr>
        <p:txBody>
          <a:bodyPr>
            <a:noAutofit/>
          </a:bodyPr>
          <a:lstStyle/>
          <a:p>
            <a:pPr marL="0" indent="0" algn="just">
              <a:buNone/>
            </a:pPr>
            <a:r>
              <a:rPr lang="es-MX" dirty="0"/>
              <a:t>En el proceso de los retiros se hace una fuerte intercesión y guerra espiritual, para liberar cualquier atadura que puedan traer los nuevos creyentes; de su antigua vida. </a:t>
            </a:r>
          </a:p>
          <a:p>
            <a:pPr marL="0" indent="0" algn="just">
              <a:buNone/>
            </a:pPr>
            <a:r>
              <a:rPr lang="es-MX" i="1" dirty="0">
                <a:solidFill>
                  <a:schemeClr val="accent3">
                    <a:lumMod val="50000"/>
                  </a:schemeClr>
                </a:solidFill>
              </a:rPr>
              <a:t>“La sanidad espiritual tiene que ver con el rompimiento de las ataduras y opresiones, provocadas por espíritus inmundos (demonios); con el propósito de robar, matar y destruir la vida humana”. </a:t>
            </a:r>
            <a:endParaRPr lang="es-MX" dirty="0">
              <a:solidFill>
                <a:schemeClr val="accent3">
                  <a:lumMod val="50000"/>
                </a:schemeClr>
              </a:solidFill>
            </a:endParaRPr>
          </a:p>
        </p:txBody>
      </p:sp>
    </p:spTree>
    <p:extLst>
      <p:ext uri="{BB962C8B-B14F-4D97-AF65-F5344CB8AC3E}">
        <p14:creationId xmlns:p14="http://schemas.microsoft.com/office/powerpoint/2010/main" val="111971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57989"/>
            <a:ext cx="8229600" cy="4525963"/>
          </a:xfrm>
        </p:spPr>
        <p:txBody>
          <a:bodyPr>
            <a:noAutofit/>
          </a:bodyPr>
          <a:lstStyle/>
          <a:p>
            <a:pPr marL="0" indent="0" algn="just">
              <a:buNone/>
            </a:pPr>
            <a:r>
              <a:rPr lang="es-MX" dirty="0"/>
              <a:t>Salmos 69:32: </a:t>
            </a:r>
            <a:endParaRPr lang="es-MX" dirty="0" smtClean="0"/>
          </a:p>
          <a:p>
            <a:pPr marL="0" indent="0" algn="just">
              <a:buNone/>
            </a:pPr>
            <a:r>
              <a:rPr lang="es-MX" b="1" dirty="0" smtClean="0"/>
              <a:t>“</a:t>
            </a:r>
            <a:r>
              <a:rPr lang="es-MX" b="1" dirty="0"/>
              <a:t>Lo verán los oprimidos, y se gozarán. Buscad a Dios, y vivirá vuestro corazón”. </a:t>
            </a:r>
            <a:endParaRPr lang="es-MX" b="1" dirty="0" smtClean="0"/>
          </a:p>
          <a:p>
            <a:pPr marL="0" indent="0" algn="just">
              <a:buNone/>
            </a:pPr>
            <a:endParaRPr lang="es-MX" dirty="0"/>
          </a:p>
          <a:p>
            <a:pPr marL="0" indent="0" algn="just">
              <a:buNone/>
            </a:pPr>
            <a:r>
              <a:rPr lang="es-MX" i="1" dirty="0">
                <a:solidFill>
                  <a:schemeClr val="accent6">
                    <a:lumMod val="50000"/>
                  </a:schemeClr>
                </a:solidFill>
              </a:rPr>
              <a:t>Algunos cristianos tienen problemas que permanecen intactos… Heridas y traumas muy vinculados con los sentimientos totalmente reprimidos en el inconsciente, pueden afectar </a:t>
            </a:r>
            <a:r>
              <a:rPr lang="es-MX" i="1" dirty="0" smtClean="0">
                <a:solidFill>
                  <a:schemeClr val="accent6">
                    <a:lumMod val="50000"/>
                  </a:schemeClr>
                </a:solidFill>
              </a:rPr>
              <a:t>la </a:t>
            </a:r>
            <a:r>
              <a:rPr lang="es-MX" i="1" dirty="0">
                <a:solidFill>
                  <a:schemeClr val="accent6">
                    <a:lumMod val="50000"/>
                  </a:schemeClr>
                </a:solidFill>
              </a:rPr>
              <a:t>vida presente de un cristiano. </a:t>
            </a:r>
            <a:endParaRPr lang="es-MX" dirty="0">
              <a:solidFill>
                <a:schemeClr val="accent6">
                  <a:lumMod val="50000"/>
                </a:schemeClr>
              </a:solidFill>
            </a:endParaRPr>
          </a:p>
        </p:txBody>
      </p:sp>
    </p:spTree>
    <p:extLst>
      <p:ext uri="{BB962C8B-B14F-4D97-AF65-F5344CB8AC3E}">
        <p14:creationId xmlns:p14="http://schemas.microsoft.com/office/powerpoint/2010/main" val="1261073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74090"/>
            <a:ext cx="8229600" cy="4525963"/>
          </a:xfrm>
        </p:spPr>
        <p:txBody>
          <a:bodyPr>
            <a:noAutofit/>
          </a:bodyPr>
          <a:lstStyle/>
          <a:p>
            <a:pPr marL="0" indent="0" algn="just">
              <a:buNone/>
            </a:pPr>
            <a:r>
              <a:rPr lang="es-MX" sz="2800" dirty="0"/>
              <a:t>Hechos 10:38: </a:t>
            </a:r>
            <a:endParaRPr lang="es-MX" sz="2800" dirty="0" smtClean="0"/>
          </a:p>
          <a:p>
            <a:pPr marL="0" indent="0" algn="just">
              <a:buNone/>
            </a:pPr>
            <a:r>
              <a:rPr lang="es-MX" sz="2400" b="1" dirty="0" smtClean="0"/>
              <a:t>“</a:t>
            </a:r>
            <a:r>
              <a:rPr lang="es-MX" sz="2400" b="1" dirty="0"/>
              <a:t>cómo Dios ungió con el Espíritu Santo y con poder a Jesús de Nazaret, y cómo éste anduvo haciendo bienes y sanando a todos los oprimidos por el diablo, porque Dios estaba con él”. </a:t>
            </a:r>
            <a:endParaRPr lang="es-MX" sz="2400" dirty="0"/>
          </a:p>
          <a:p>
            <a:pPr marL="0" indent="0" algn="just">
              <a:buNone/>
            </a:pPr>
            <a:r>
              <a:rPr lang="es-MX" sz="2800" dirty="0"/>
              <a:t>Después de haber ministrado y liberado al cautivo, sanado sus heridas en el retiro; será de suma importancia conectarlo a discipulado. Por ello, durante nuestro final del retiro, entregamos una tarjeta de registro para tomar el primer nivel de discipulado; en el nuevo creyente. </a:t>
            </a:r>
          </a:p>
        </p:txBody>
      </p:sp>
    </p:spTree>
    <p:extLst>
      <p:ext uri="{BB962C8B-B14F-4D97-AF65-F5344CB8AC3E}">
        <p14:creationId xmlns:p14="http://schemas.microsoft.com/office/powerpoint/2010/main" val="172003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just">
              <a:buNone/>
            </a:pPr>
            <a:r>
              <a:rPr lang="es-MX" sz="4000" dirty="0"/>
              <a:t>Lucas 7:22: </a:t>
            </a:r>
            <a:endParaRPr lang="es-MX" sz="4000" dirty="0" smtClean="0"/>
          </a:p>
          <a:p>
            <a:pPr marL="0" indent="0" algn="just">
              <a:buNone/>
            </a:pPr>
            <a:r>
              <a:rPr lang="es-MX" sz="4000" b="1" dirty="0" smtClean="0"/>
              <a:t>“...</a:t>
            </a:r>
            <a:r>
              <a:rPr lang="es-MX" sz="4000" b="1" dirty="0"/>
              <a:t>Id y contad lo que habéis visto y oído”. </a:t>
            </a:r>
            <a:endParaRPr lang="es-MX" sz="4000" b="1" dirty="0" smtClean="0"/>
          </a:p>
          <a:p>
            <a:pPr marL="0" indent="0" algn="just">
              <a:buNone/>
            </a:pPr>
            <a:r>
              <a:rPr lang="es-MX" sz="4000" dirty="0" smtClean="0"/>
              <a:t>¿</a:t>
            </a:r>
            <a:r>
              <a:rPr lang="es-MX" sz="4000" dirty="0"/>
              <a:t>De qué? ¿De grandes ideas intelectuales? De grandes ideales filantrópicos? ¡No! ¡Sino de liberación! </a:t>
            </a:r>
          </a:p>
        </p:txBody>
      </p:sp>
    </p:spTree>
    <p:extLst>
      <p:ext uri="{BB962C8B-B14F-4D97-AF65-F5344CB8AC3E}">
        <p14:creationId xmlns:p14="http://schemas.microsoft.com/office/powerpoint/2010/main" val="3678294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58535"/>
            <a:ext cx="8229600" cy="4525963"/>
          </a:xfrm>
        </p:spPr>
        <p:txBody>
          <a:bodyPr>
            <a:normAutofit fontScale="85000" lnSpcReduction="20000"/>
          </a:bodyPr>
          <a:lstStyle/>
          <a:p>
            <a:pPr marL="0" indent="0" algn="just">
              <a:buNone/>
            </a:pPr>
            <a:r>
              <a:rPr lang="es-MX" b="1" dirty="0"/>
              <a:t>II.- LA IMPORTANCIA DE BUSCAR A DIOS </a:t>
            </a:r>
            <a:endParaRPr lang="es-MX" dirty="0"/>
          </a:p>
          <a:p>
            <a:pPr marL="0" indent="0" algn="just">
              <a:buNone/>
            </a:pPr>
            <a:r>
              <a:rPr lang="es-MX" dirty="0"/>
              <a:t>Un retiro espiritual es más que una actividad de una iglesia, o un tiempo para divertirse o salir del estrés; o para sentarse a escuchar conferencias que te ayudaran a ser un mejor cristiano. Un retiro es un tiempo especial con Dios. Como su nombre lo dice, es retirarse de toda distracción humana para lograr una experiencia sobrenatural con Dios; que logra tocar el corazón y el alma humana. Se toma la decisión de ir en búsqueda de Dios, no se hace nada más en este tiempo el buscar a Dios y su presencia; como consecuencia de esta búsqueda, habrá un resultado que transformará al ser humano. </a:t>
            </a:r>
          </a:p>
        </p:txBody>
      </p:sp>
    </p:spTree>
    <p:extLst>
      <p:ext uri="{BB962C8B-B14F-4D97-AF65-F5344CB8AC3E}">
        <p14:creationId xmlns:p14="http://schemas.microsoft.com/office/powerpoint/2010/main" val="2659008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49830"/>
            <a:ext cx="8229600" cy="4776336"/>
          </a:xfrm>
        </p:spPr>
        <p:txBody>
          <a:bodyPr>
            <a:normAutofit lnSpcReduction="10000"/>
          </a:bodyPr>
          <a:lstStyle/>
          <a:p>
            <a:pPr marL="0" indent="0" algn="just">
              <a:buNone/>
            </a:pPr>
            <a:r>
              <a:rPr lang="es-MX" sz="2800" dirty="0"/>
              <a:t>Deuteronomio 4:29</a:t>
            </a:r>
            <a:r>
              <a:rPr lang="es-MX" sz="2800" i="1" dirty="0"/>
              <a:t>: </a:t>
            </a:r>
            <a:endParaRPr lang="es-MX" sz="2800" i="1" dirty="0" smtClean="0"/>
          </a:p>
          <a:p>
            <a:pPr marL="0" indent="0" algn="just">
              <a:buNone/>
            </a:pPr>
            <a:r>
              <a:rPr lang="es-MX" sz="2800" b="1" dirty="0" smtClean="0"/>
              <a:t>“</a:t>
            </a:r>
            <a:r>
              <a:rPr lang="es-MX" sz="2800" b="1" dirty="0"/>
              <a:t>Más si desde allí buscares a Jehová tu Dios, lo hallarás, si lo buscares de todo tu corazón y de tu alma”. </a:t>
            </a:r>
            <a:endParaRPr lang="es-MX" sz="2800" b="1" dirty="0" smtClean="0"/>
          </a:p>
          <a:p>
            <a:pPr marL="0" indent="0" algn="just">
              <a:buNone/>
            </a:pPr>
            <a:endParaRPr lang="es-MX" sz="2800" dirty="0"/>
          </a:p>
          <a:p>
            <a:pPr marL="0" indent="0" algn="just">
              <a:buNone/>
            </a:pPr>
            <a:r>
              <a:rPr lang="es-MX" sz="2800" dirty="0"/>
              <a:t>En la biblia encontramos a muchos hombres de Dios, retirándose del bullicio para alcanzar una relación intima con Dios; incluso JESUCRISTO cuando vivía en este mundo, se apartaba a orar y ayunar; esto traía como consecuencia un resultado espiritual de bendición. </a:t>
            </a:r>
          </a:p>
        </p:txBody>
      </p:sp>
    </p:spTree>
    <p:extLst>
      <p:ext uri="{BB962C8B-B14F-4D97-AF65-F5344CB8AC3E}">
        <p14:creationId xmlns:p14="http://schemas.microsoft.com/office/powerpoint/2010/main" val="382317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36916"/>
            <a:ext cx="8229600" cy="4525963"/>
          </a:xfrm>
        </p:spPr>
        <p:txBody>
          <a:bodyPr>
            <a:normAutofit fontScale="92500" lnSpcReduction="20000"/>
          </a:bodyPr>
          <a:lstStyle/>
          <a:p>
            <a:pPr marL="0" indent="0" algn="just">
              <a:buNone/>
            </a:pPr>
            <a:r>
              <a:rPr lang="es-MX" b="1" dirty="0"/>
              <a:t>III.- PERSONAJES QUE SE RETIRABAN ESPIRITUALMENTE </a:t>
            </a:r>
            <a:endParaRPr lang="es-MX" dirty="0"/>
          </a:p>
          <a:p>
            <a:pPr marL="0" indent="0" algn="just">
              <a:buNone/>
            </a:pPr>
            <a:r>
              <a:rPr lang="es-MX" dirty="0"/>
              <a:t>Veamos a algunos personajes que tomaban un tiempo especial para retirarse y buscar la presencia de Dios. </a:t>
            </a:r>
          </a:p>
          <a:p>
            <a:pPr marL="0" indent="0" algn="just">
              <a:buNone/>
            </a:pPr>
            <a:r>
              <a:rPr lang="es-MX" dirty="0"/>
              <a:t>A. MOISÉS EL PATRIARCA DE ISRAEL </a:t>
            </a:r>
          </a:p>
          <a:p>
            <a:pPr algn="just"/>
            <a:endParaRPr lang="es-MX" dirty="0"/>
          </a:p>
          <a:p>
            <a:pPr marL="0" indent="0" algn="just">
              <a:buNone/>
            </a:pPr>
            <a:r>
              <a:rPr lang="es-MX" dirty="0"/>
              <a:t>Éxodo 3:3: </a:t>
            </a:r>
            <a:endParaRPr lang="es-MX" dirty="0" smtClean="0"/>
          </a:p>
          <a:p>
            <a:pPr marL="0" indent="0" algn="just">
              <a:buNone/>
            </a:pPr>
            <a:r>
              <a:rPr lang="es-MX" b="1" dirty="0" smtClean="0"/>
              <a:t>“</a:t>
            </a:r>
            <a:r>
              <a:rPr lang="es-MX" b="1" dirty="0"/>
              <a:t>Entonces Moisés dijo: iré yo ahora y veré esta grande visión, porque </a:t>
            </a:r>
            <a:r>
              <a:rPr lang="es-MX" b="1" dirty="0" smtClean="0"/>
              <a:t>causa </a:t>
            </a:r>
            <a:r>
              <a:rPr lang="es-MX" b="1" dirty="0"/>
              <a:t>la zarza no se quema”</a:t>
            </a:r>
            <a:r>
              <a:rPr lang="es-MX" dirty="0"/>
              <a:t>. </a:t>
            </a:r>
          </a:p>
        </p:txBody>
      </p:sp>
    </p:spTree>
    <p:extLst>
      <p:ext uri="{BB962C8B-B14F-4D97-AF65-F5344CB8AC3E}">
        <p14:creationId xmlns:p14="http://schemas.microsoft.com/office/powerpoint/2010/main" val="563030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58686"/>
            <a:ext cx="8229600" cy="4667479"/>
          </a:xfrm>
        </p:spPr>
        <p:txBody>
          <a:bodyPr>
            <a:normAutofit/>
          </a:bodyPr>
          <a:lstStyle/>
          <a:p>
            <a:pPr marL="0" indent="0" algn="just">
              <a:buNone/>
            </a:pPr>
            <a:r>
              <a:rPr lang="es-MX" dirty="0"/>
              <a:t>E</a:t>
            </a:r>
            <a:r>
              <a:rPr lang="es-MX" dirty="0" smtClean="0"/>
              <a:t>l </a:t>
            </a:r>
            <a:r>
              <a:rPr lang="es-MX" dirty="0"/>
              <a:t>día que Moisés subió al monte Horeb a buscar la presencia de Dios, toda su vida cambió por completo; tuvo una experiencia sobrenatural con Dios, dejó atrás su vida pasada y se dedicó a ser el libertador del pueblo de Israel. </a:t>
            </a:r>
          </a:p>
          <a:p>
            <a:pPr marL="0" indent="0" algn="just">
              <a:buNone/>
            </a:pPr>
            <a:r>
              <a:rPr lang="es-MX" dirty="0"/>
              <a:t>Después se volvió a retirar al monte Sinaí para hablar con Dios, y ahí el Señor le entregó las tablas de la ley; escritas por el dedo de Dios. </a:t>
            </a:r>
          </a:p>
        </p:txBody>
      </p:sp>
    </p:spTree>
    <p:extLst>
      <p:ext uri="{BB962C8B-B14F-4D97-AF65-F5344CB8AC3E}">
        <p14:creationId xmlns:p14="http://schemas.microsoft.com/office/powerpoint/2010/main" val="1719408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04259"/>
            <a:ext cx="8229600" cy="4525963"/>
          </a:xfrm>
        </p:spPr>
        <p:txBody>
          <a:bodyPr>
            <a:normAutofit/>
          </a:bodyPr>
          <a:lstStyle/>
          <a:p>
            <a:pPr marL="0" indent="0" algn="just">
              <a:buNone/>
            </a:pPr>
            <a:r>
              <a:rPr lang="es-MX" sz="3600" dirty="0" smtClean="0"/>
              <a:t>B</a:t>
            </a:r>
            <a:r>
              <a:rPr lang="es-MX" sz="3600" dirty="0"/>
              <a:t>. UZÍAS REY DE ISRAEL </a:t>
            </a:r>
            <a:endParaRPr lang="es-MX" sz="3600" dirty="0" smtClean="0"/>
          </a:p>
          <a:p>
            <a:pPr marL="0" indent="0" algn="just">
              <a:buNone/>
            </a:pPr>
            <a:r>
              <a:rPr lang="es-MX" sz="3600" dirty="0" smtClean="0"/>
              <a:t>Este </a:t>
            </a:r>
            <a:r>
              <a:rPr lang="es-MX" sz="3600" dirty="0"/>
              <a:t>rey busca al Señor y fue prosperado. </a:t>
            </a:r>
          </a:p>
          <a:p>
            <a:pPr marL="0" indent="0" algn="just">
              <a:buNone/>
            </a:pPr>
            <a:r>
              <a:rPr lang="es-MX" sz="3600" dirty="0"/>
              <a:t>2 Crónicas 26:5</a:t>
            </a:r>
            <a:r>
              <a:rPr lang="es-MX" sz="3600" b="1" dirty="0"/>
              <a:t>: </a:t>
            </a:r>
            <a:endParaRPr lang="es-MX" sz="3600" b="1" dirty="0" smtClean="0"/>
          </a:p>
          <a:p>
            <a:pPr marL="0" indent="0" algn="just">
              <a:buNone/>
            </a:pPr>
            <a:r>
              <a:rPr lang="es-MX" sz="3600" b="1" dirty="0" smtClean="0"/>
              <a:t>“</a:t>
            </a:r>
            <a:r>
              <a:rPr lang="es-MX" sz="3600" b="1" dirty="0"/>
              <a:t>Y persistió en buscar a Dios en los días de Zacarías, entendido en visiones de Dios; y en estos días que buscó a Jehová, él le prosperó”. </a:t>
            </a:r>
            <a:endParaRPr lang="es-MX" sz="3600" dirty="0"/>
          </a:p>
        </p:txBody>
      </p:sp>
    </p:spTree>
    <p:extLst>
      <p:ext uri="{BB962C8B-B14F-4D97-AF65-F5344CB8AC3E}">
        <p14:creationId xmlns:p14="http://schemas.microsoft.com/office/powerpoint/2010/main" val="1007925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ctr">
              <a:buNone/>
            </a:pPr>
            <a:r>
              <a:rPr lang="es-MX" sz="9600" b="1" dirty="0" smtClean="0"/>
              <a:t>RETIROS ESPIRITUALES</a:t>
            </a:r>
            <a:endParaRPr lang="es-MX" sz="9600" b="1" dirty="0"/>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81261"/>
            <a:ext cx="8229600" cy="4525963"/>
          </a:xfrm>
        </p:spPr>
        <p:txBody>
          <a:bodyPr>
            <a:normAutofit lnSpcReduction="10000"/>
          </a:bodyPr>
          <a:lstStyle/>
          <a:p>
            <a:pPr marL="0" indent="0" algn="just">
              <a:buNone/>
            </a:pPr>
            <a:r>
              <a:rPr lang="es-MX" sz="2800" dirty="0" smtClean="0"/>
              <a:t>C</a:t>
            </a:r>
            <a:r>
              <a:rPr lang="es-MX" sz="2800" dirty="0"/>
              <a:t>. EL APOSTOL PABLO </a:t>
            </a:r>
          </a:p>
          <a:p>
            <a:pPr marL="0" indent="0" algn="just">
              <a:buNone/>
            </a:pPr>
            <a:r>
              <a:rPr lang="es-MX" sz="2800" dirty="0"/>
              <a:t>Se retiró a casa de Ananías, donde estuvo tres días en ayuno: Hechos 9:9</a:t>
            </a:r>
            <a:r>
              <a:rPr lang="es-MX" sz="2800" i="1" dirty="0"/>
              <a:t>: </a:t>
            </a:r>
            <a:endParaRPr lang="es-MX" sz="2800" i="1" dirty="0" smtClean="0"/>
          </a:p>
          <a:p>
            <a:pPr marL="0" indent="0" algn="just">
              <a:buNone/>
            </a:pPr>
            <a:r>
              <a:rPr lang="es-MX" sz="2800" b="1" dirty="0" smtClean="0"/>
              <a:t>“</a:t>
            </a:r>
            <a:r>
              <a:rPr lang="es-MX" sz="2800" b="1" dirty="0"/>
              <a:t>donde estuvo tres días sin ver, y no comió ni bebió”. </a:t>
            </a:r>
            <a:r>
              <a:rPr lang="es-MX" sz="2800" dirty="0"/>
              <a:t>Ahí sucedió el milagro: él recibió la vista y no solo eso, sino que sus ojos espirituales fueron abiertos. </a:t>
            </a:r>
            <a:endParaRPr lang="es-MX" sz="2800" dirty="0" smtClean="0"/>
          </a:p>
          <a:p>
            <a:pPr marL="0" indent="0" algn="just">
              <a:buNone/>
            </a:pPr>
            <a:r>
              <a:rPr lang="es-MX" sz="2800" dirty="0" smtClean="0"/>
              <a:t>Él </a:t>
            </a:r>
            <a:r>
              <a:rPr lang="es-MX" sz="2800" dirty="0"/>
              <a:t>se convirtió en uno de los apóstoles más grandes, escribió muchos libros de la Biblia; y predicó en muchas partes del mundo, a todo tipo de personas incluyendo reyes y gobernantes. </a:t>
            </a:r>
          </a:p>
        </p:txBody>
      </p:sp>
    </p:spTree>
    <p:extLst>
      <p:ext uri="{BB962C8B-B14F-4D97-AF65-F5344CB8AC3E}">
        <p14:creationId xmlns:p14="http://schemas.microsoft.com/office/powerpoint/2010/main" val="25773447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9898"/>
            <a:ext cx="8229600" cy="5122416"/>
          </a:xfrm>
        </p:spPr>
        <p:txBody>
          <a:bodyPr>
            <a:normAutofit/>
          </a:bodyPr>
          <a:lstStyle/>
          <a:p>
            <a:pPr marL="0" indent="0" algn="just">
              <a:buNone/>
            </a:pPr>
            <a:r>
              <a:rPr lang="es-MX" sz="2800" dirty="0" smtClean="0"/>
              <a:t>D</a:t>
            </a:r>
            <a:r>
              <a:rPr lang="es-MX" sz="2800" dirty="0"/>
              <a:t>. JESÚS EL SALVADOR DEL MUNDO </a:t>
            </a:r>
          </a:p>
          <a:p>
            <a:pPr marL="0" indent="0" algn="just">
              <a:buNone/>
            </a:pPr>
            <a:r>
              <a:rPr lang="es-MX" sz="2800" dirty="0"/>
              <a:t>También subía a orar al monte de los olivos, también se retiró de todos. Mateo 4:2: </a:t>
            </a:r>
            <a:endParaRPr lang="es-MX" sz="2800" dirty="0" smtClean="0"/>
          </a:p>
          <a:p>
            <a:pPr marL="0" indent="0" algn="just">
              <a:buNone/>
            </a:pPr>
            <a:r>
              <a:rPr lang="es-MX" sz="2800" b="1" dirty="0" smtClean="0"/>
              <a:t>“</a:t>
            </a:r>
            <a:r>
              <a:rPr lang="es-MX" sz="2800" b="1" dirty="0"/>
              <a:t>y después de haber ayunado cuarenta días y cuarenta noches, tuvo hambre…”. </a:t>
            </a:r>
            <a:endParaRPr lang="es-MX" sz="2800" b="1" dirty="0" smtClean="0"/>
          </a:p>
          <a:p>
            <a:pPr marL="0" indent="0" algn="just">
              <a:buNone/>
            </a:pPr>
            <a:r>
              <a:rPr lang="es-MX" sz="2800" dirty="0" smtClean="0"/>
              <a:t>Se </a:t>
            </a:r>
            <a:r>
              <a:rPr lang="es-MX" sz="2800" dirty="0"/>
              <a:t>entiende cuando la palabra dice que se le aparece satanás para tentarlo, no menciona que hubiese estado acompañado; durante esos 40 días para ayunar. La humanidad de Cristo también necesitaba estar en quietud, para buscar estar en contacto con su naturaleza divina. </a:t>
            </a:r>
          </a:p>
        </p:txBody>
      </p:sp>
    </p:spTree>
    <p:extLst>
      <p:ext uri="{BB962C8B-B14F-4D97-AF65-F5344CB8AC3E}">
        <p14:creationId xmlns:p14="http://schemas.microsoft.com/office/powerpoint/2010/main" val="17843146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s-MX" sz="3600" dirty="0"/>
              <a:t>Lucas 22:41: </a:t>
            </a:r>
            <a:endParaRPr lang="es-MX" sz="3600" dirty="0" smtClean="0"/>
          </a:p>
          <a:p>
            <a:pPr marL="0" indent="0" algn="just">
              <a:buNone/>
            </a:pPr>
            <a:r>
              <a:rPr lang="es-MX" sz="3600" b="1" dirty="0" smtClean="0"/>
              <a:t>“</a:t>
            </a:r>
            <a:r>
              <a:rPr lang="es-MX" sz="3600" b="1" dirty="0"/>
              <a:t>y Él se retiro de ellos a distancia como de un tiro de piedra; y puesto de rodillas oró”. </a:t>
            </a:r>
            <a:endParaRPr lang="es-MX" sz="3600" dirty="0"/>
          </a:p>
          <a:p>
            <a:pPr marL="0" indent="0" algn="just">
              <a:buNone/>
            </a:pPr>
            <a:r>
              <a:rPr lang="es-MX" sz="3600" dirty="0"/>
              <a:t>A continuación contestaremos preguntas que algunos tienen respecto a los retiros, he aquí algunas de ellas:</a:t>
            </a:r>
          </a:p>
        </p:txBody>
      </p:sp>
    </p:spTree>
    <p:extLst>
      <p:ext uri="{BB962C8B-B14F-4D97-AF65-F5344CB8AC3E}">
        <p14:creationId xmlns:p14="http://schemas.microsoft.com/office/powerpoint/2010/main" val="17235587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2743"/>
            <a:ext cx="8229600" cy="5279571"/>
          </a:xfrm>
        </p:spPr>
        <p:txBody>
          <a:bodyPr>
            <a:noAutofit/>
          </a:bodyPr>
          <a:lstStyle/>
          <a:p>
            <a:pPr marL="0" indent="0" algn="just">
              <a:buNone/>
            </a:pPr>
            <a:r>
              <a:rPr lang="es-MX" sz="2400" b="1" dirty="0"/>
              <a:t>IV.- ¿POR QUÉ ES IMPORTANTE UN RETIRO? </a:t>
            </a:r>
            <a:endParaRPr lang="es-MX" sz="2400" b="1" dirty="0" smtClean="0"/>
          </a:p>
          <a:p>
            <a:pPr marL="0" indent="0" algn="just">
              <a:buNone/>
            </a:pPr>
            <a:endParaRPr lang="es-MX" sz="2400" dirty="0"/>
          </a:p>
          <a:p>
            <a:pPr marL="0" indent="0" algn="just">
              <a:buNone/>
            </a:pPr>
            <a:r>
              <a:rPr lang="es-MX" sz="2400" dirty="0"/>
              <a:t>El estar lejos de toda distracción, libre de todas las perturbaciones; es un momento que se presta para la reflexión y dejar que el Espíritu Santo, pueda actuar en la vida del ser humano. Es difícil que las personas reflexionen sobre su condición espiritual, cuando están rodeados de problemas, necesidades emocionales, económicas, atención a la familia, etc. Pero al entrar en un ambiente de búsqueda de Dios, se puede reflexionar sobre la condición del alma y el espíritu; es entonces que viene el quebrantamiento y el arrepentimiento, entonces será tierra fértil para que la semilla de la palabra de Dios fructifique. </a:t>
            </a:r>
          </a:p>
        </p:txBody>
      </p:sp>
    </p:spTree>
    <p:extLst>
      <p:ext uri="{BB962C8B-B14F-4D97-AF65-F5344CB8AC3E}">
        <p14:creationId xmlns:p14="http://schemas.microsoft.com/office/powerpoint/2010/main" val="17375846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2"/>
            <a:ext cx="8229600" cy="4865912"/>
          </a:xfrm>
        </p:spPr>
        <p:txBody>
          <a:bodyPr>
            <a:normAutofit/>
          </a:bodyPr>
          <a:lstStyle/>
          <a:p>
            <a:pPr marL="0" indent="0" algn="just">
              <a:buNone/>
            </a:pPr>
            <a:r>
              <a:rPr lang="es-MX" dirty="0"/>
              <a:t>Dios trabaja en corazones dispuestos. Salmo 51:17: </a:t>
            </a:r>
            <a:r>
              <a:rPr lang="es-MX" b="1" dirty="0"/>
              <a:t>“los sacrificios de Dios son el espíritu quebrantado al corazón contrito y humillado no despreciaras tu, oh Dios”. </a:t>
            </a:r>
            <a:endParaRPr lang="es-MX" dirty="0"/>
          </a:p>
          <a:p>
            <a:pPr marL="0" indent="0" algn="just">
              <a:buNone/>
            </a:pPr>
            <a:r>
              <a:rPr lang="es-MX" dirty="0" smtClean="0"/>
              <a:t>Salmos </a:t>
            </a:r>
            <a:r>
              <a:rPr lang="es-MX" dirty="0"/>
              <a:t>63:1: </a:t>
            </a:r>
            <a:endParaRPr lang="es-MX" dirty="0" smtClean="0"/>
          </a:p>
          <a:p>
            <a:pPr marL="0" indent="0" algn="just">
              <a:buNone/>
            </a:pPr>
            <a:r>
              <a:rPr lang="es-MX" b="1" dirty="0" smtClean="0"/>
              <a:t>“</a:t>
            </a:r>
            <a:r>
              <a:rPr lang="es-MX" b="1" dirty="0"/>
              <a:t>Dios, Dios mío eres tú; De madrugada te buscaré; Mi alma tiene sed de ti, mi carne te anhela, En tierra seca y árida donde no hay aguas”. </a:t>
            </a:r>
            <a:endParaRPr lang="es-MX" dirty="0"/>
          </a:p>
        </p:txBody>
      </p:sp>
    </p:spTree>
    <p:extLst>
      <p:ext uri="{BB962C8B-B14F-4D97-AF65-F5344CB8AC3E}">
        <p14:creationId xmlns:p14="http://schemas.microsoft.com/office/powerpoint/2010/main" val="1696281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5144"/>
            <a:ext cx="8229600" cy="5170714"/>
          </a:xfrm>
        </p:spPr>
        <p:txBody>
          <a:bodyPr>
            <a:normAutofit fontScale="92500" lnSpcReduction="20000"/>
          </a:bodyPr>
          <a:lstStyle/>
          <a:p>
            <a:pPr marL="0" indent="0" algn="just">
              <a:buNone/>
            </a:pPr>
            <a:r>
              <a:rPr lang="es-MX" b="1" dirty="0"/>
              <a:t>V.- ¿QUÉ SUCEDE EN UN RETIRO ESPIRITUAL? </a:t>
            </a:r>
            <a:endParaRPr lang="es-MX" dirty="0"/>
          </a:p>
          <a:p>
            <a:pPr marL="0" indent="0" algn="just">
              <a:buNone/>
            </a:pPr>
            <a:r>
              <a:rPr lang="es-MX" dirty="0"/>
              <a:t>Mucho se ha especulado, sobre las actividades que se realizan en un retiro espiritual y el por qué; se han empleado en nuestras iglesias. Los temas son tan sencillos y prácticos, que sorprende el gran resultado que dan en la vida de las personas que asisten. Son una serie de conferencias que se imparten de manera intensiva, y esto genera un aceleramiento en el proceso de conversión; aquí no hay magia ni ninguna distorsión o mal enfoque hacia la emoción, sino solo </a:t>
            </a:r>
            <a:endParaRPr lang="es-MX" dirty="0" smtClean="0"/>
          </a:p>
          <a:p>
            <a:pPr marL="0" indent="0" algn="just">
              <a:buNone/>
            </a:pPr>
            <a:r>
              <a:rPr lang="es-MX" b="1" dirty="0" smtClean="0"/>
              <a:t>“</a:t>
            </a:r>
            <a:r>
              <a:rPr lang="es-MX" b="1" dirty="0"/>
              <a:t>U</a:t>
            </a:r>
            <a:r>
              <a:rPr lang="es-MX" b="1" dirty="0" smtClean="0"/>
              <a:t>na </a:t>
            </a:r>
            <a:r>
              <a:rPr lang="es-MX" b="1" dirty="0"/>
              <a:t>intensa búsqueda de DIOS”. </a:t>
            </a:r>
            <a:endParaRPr lang="es-MX" dirty="0"/>
          </a:p>
        </p:txBody>
      </p:sp>
    </p:spTree>
    <p:extLst>
      <p:ext uri="{BB962C8B-B14F-4D97-AF65-F5344CB8AC3E}">
        <p14:creationId xmlns:p14="http://schemas.microsoft.com/office/powerpoint/2010/main" val="37973794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0459"/>
            <a:ext cx="8229600" cy="4963884"/>
          </a:xfrm>
        </p:spPr>
        <p:txBody>
          <a:bodyPr>
            <a:normAutofit/>
          </a:bodyPr>
          <a:lstStyle/>
          <a:p>
            <a:pPr marL="0" indent="0" algn="just">
              <a:buNone/>
            </a:pPr>
            <a:r>
              <a:rPr lang="es-MX" sz="3600" dirty="0"/>
              <a:t>Jeremías 33:3: </a:t>
            </a:r>
            <a:endParaRPr lang="es-MX" sz="3600" dirty="0" smtClean="0"/>
          </a:p>
          <a:p>
            <a:pPr marL="0" indent="0" algn="just">
              <a:buNone/>
            </a:pPr>
            <a:r>
              <a:rPr lang="es-MX" sz="3600" b="1" dirty="0" smtClean="0"/>
              <a:t>“</a:t>
            </a:r>
            <a:r>
              <a:rPr lang="es-MX" sz="3600" b="1" dirty="0"/>
              <a:t>clama a mí y yo te responderé y te enseñaré cosas grandes y ocultas que tú no conoces”. </a:t>
            </a:r>
            <a:endParaRPr lang="es-MX" sz="3600" dirty="0"/>
          </a:p>
          <a:p>
            <a:pPr marL="0" indent="0" algn="just">
              <a:buNone/>
            </a:pPr>
            <a:r>
              <a:rPr lang="es-MX" sz="3600" dirty="0"/>
              <a:t>Mateo 6:33: </a:t>
            </a:r>
            <a:endParaRPr lang="es-MX" sz="3600" dirty="0" smtClean="0"/>
          </a:p>
          <a:p>
            <a:pPr marL="0" indent="0" algn="just">
              <a:buNone/>
            </a:pPr>
            <a:r>
              <a:rPr lang="es-MX" sz="3600" b="1" dirty="0" smtClean="0"/>
              <a:t>“</a:t>
            </a:r>
            <a:r>
              <a:rPr lang="es-MX" sz="3600" b="1" dirty="0"/>
              <a:t>Mas buscad primeramente el reino de Dios y su justicia, y todas estas cosas os serán añadidas”. </a:t>
            </a:r>
            <a:endParaRPr lang="es-MX" sz="3600" dirty="0"/>
          </a:p>
        </p:txBody>
      </p:sp>
    </p:spTree>
    <p:extLst>
      <p:ext uri="{BB962C8B-B14F-4D97-AF65-F5344CB8AC3E}">
        <p14:creationId xmlns:p14="http://schemas.microsoft.com/office/powerpoint/2010/main" val="42093639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71413"/>
            <a:ext cx="8229600" cy="5081787"/>
          </a:xfrm>
        </p:spPr>
        <p:txBody>
          <a:bodyPr>
            <a:normAutofit/>
          </a:bodyPr>
          <a:lstStyle/>
          <a:p>
            <a:pPr marL="0" indent="0" algn="just">
              <a:buNone/>
            </a:pPr>
            <a:r>
              <a:rPr lang="es-MX" dirty="0"/>
              <a:t>Una persona recibe una enseñanza o dos por semana en nuestras iglesias, pero en un retiro recibirá de doce a quince; más o menos en un periodo de dos a tres días; su nivel de crecimiento se incrementa. </a:t>
            </a:r>
            <a:endParaRPr lang="es-MX" dirty="0" smtClean="0"/>
          </a:p>
          <a:p>
            <a:pPr marL="0" indent="0" algn="just">
              <a:buNone/>
            </a:pPr>
            <a:r>
              <a:rPr lang="es-MX" dirty="0" smtClean="0"/>
              <a:t>No </a:t>
            </a:r>
            <a:r>
              <a:rPr lang="es-MX" dirty="0"/>
              <a:t>sería igual si tu casa que está muy sucia la limpia poco a poco, invirtiendo 1 o 2 días a la semana; que invertir tres días en hacer una profunda limpieza, eso sucede de igual manera con tu espíritu y alma. </a:t>
            </a:r>
          </a:p>
        </p:txBody>
      </p:sp>
    </p:spTree>
    <p:extLst>
      <p:ext uri="{BB962C8B-B14F-4D97-AF65-F5344CB8AC3E}">
        <p14:creationId xmlns:p14="http://schemas.microsoft.com/office/powerpoint/2010/main" val="39066059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13118"/>
            <a:ext cx="8229600" cy="4525963"/>
          </a:xfrm>
        </p:spPr>
        <p:txBody>
          <a:bodyPr>
            <a:noAutofit/>
          </a:bodyPr>
          <a:lstStyle/>
          <a:p>
            <a:pPr marL="0" indent="0" algn="just">
              <a:buNone/>
            </a:pPr>
            <a:r>
              <a:rPr lang="es-MX" sz="3600" dirty="0"/>
              <a:t>Salmo 55:17: </a:t>
            </a:r>
            <a:endParaRPr lang="es-MX" sz="3600" dirty="0" smtClean="0"/>
          </a:p>
          <a:p>
            <a:pPr marL="0" indent="0" algn="just">
              <a:buNone/>
            </a:pPr>
            <a:r>
              <a:rPr lang="es-MX" sz="3600" b="1" dirty="0" smtClean="0"/>
              <a:t>“</a:t>
            </a:r>
            <a:r>
              <a:rPr lang="es-MX" sz="3600" b="1" dirty="0"/>
              <a:t>Tarde y mañana y a medio día orare y clamare, y Él oirá mi voz”. </a:t>
            </a:r>
            <a:endParaRPr lang="es-MX" sz="3600" dirty="0"/>
          </a:p>
          <a:p>
            <a:pPr marL="0" indent="0" algn="just">
              <a:buNone/>
            </a:pPr>
            <a:r>
              <a:rPr lang="es-MX" sz="3600" dirty="0"/>
              <a:t>Salmo 1:2: </a:t>
            </a:r>
            <a:endParaRPr lang="es-MX" sz="3600" dirty="0" smtClean="0"/>
          </a:p>
          <a:p>
            <a:pPr marL="0" indent="0" algn="just">
              <a:buNone/>
            </a:pPr>
            <a:r>
              <a:rPr lang="es-MX" sz="3600" b="1" dirty="0" smtClean="0"/>
              <a:t>“</a:t>
            </a:r>
            <a:r>
              <a:rPr lang="es-MX" sz="3600" b="1" dirty="0"/>
              <a:t>sino que en la ley de Jehová está su delicia y en su ley medita de día y de noche”. </a:t>
            </a:r>
            <a:endParaRPr lang="es-MX" sz="3600" dirty="0"/>
          </a:p>
        </p:txBody>
      </p:sp>
    </p:spTree>
    <p:extLst>
      <p:ext uri="{BB962C8B-B14F-4D97-AF65-F5344CB8AC3E}">
        <p14:creationId xmlns:p14="http://schemas.microsoft.com/office/powerpoint/2010/main" val="28467792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lgn="just">
              <a:buNone/>
            </a:pPr>
            <a:r>
              <a:rPr lang="es-MX" sz="3600" b="1" dirty="0"/>
              <a:t>V.- ¿CUÁNTOS TIPOS DE RETIROS HAY? </a:t>
            </a:r>
            <a:endParaRPr lang="es-MX" sz="3600" dirty="0"/>
          </a:p>
          <a:p>
            <a:pPr marL="0" indent="0" algn="just">
              <a:buNone/>
            </a:pPr>
            <a:r>
              <a:rPr lang="es-MX" sz="3600" dirty="0"/>
              <a:t>Existen dos tipo de retiros: </a:t>
            </a:r>
            <a:endParaRPr lang="es-MX" sz="3600" dirty="0" smtClean="0"/>
          </a:p>
          <a:p>
            <a:pPr marL="742950" indent="-742950" algn="just">
              <a:buAutoNum type="arabicParenR"/>
            </a:pPr>
            <a:r>
              <a:rPr lang="es-MX" sz="3600" dirty="0" smtClean="0"/>
              <a:t>Los </a:t>
            </a:r>
            <a:r>
              <a:rPr lang="es-MX" sz="3600" dirty="0"/>
              <a:t>de sanidad y liberación del alma y los de </a:t>
            </a:r>
            <a:endParaRPr lang="es-MX" sz="3600" dirty="0" smtClean="0"/>
          </a:p>
          <a:p>
            <a:pPr marL="0" indent="0" algn="just">
              <a:buNone/>
            </a:pPr>
            <a:r>
              <a:rPr lang="es-MX" sz="3600" dirty="0" smtClean="0"/>
              <a:t>2</a:t>
            </a:r>
            <a:r>
              <a:rPr lang="es-MX" sz="3600" dirty="0"/>
              <a:t>) </a:t>
            </a:r>
            <a:r>
              <a:rPr lang="es-MX" sz="3600" dirty="0" smtClean="0"/>
              <a:t> Liderazgo </a:t>
            </a:r>
            <a:r>
              <a:rPr lang="es-MX" sz="3600" dirty="0"/>
              <a:t>para que el líder esté sano y apasionado por las cosas del reino de Dios. </a:t>
            </a:r>
          </a:p>
        </p:txBody>
      </p:sp>
    </p:spTree>
    <p:extLst>
      <p:ext uri="{BB962C8B-B14F-4D97-AF65-F5344CB8AC3E}">
        <p14:creationId xmlns:p14="http://schemas.microsoft.com/office/powerpoint/2010/main" val="1090180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69573"/>
            <a:ext cx="8229600" cy="4525963"/>
          </a:xfrm>
        </p:spPr>
        <p:txBody>
          <a:bodyPr>
            <a:normAutofit lnSpcReduction="10000"/>
          </a:bodyPr>
          <a:lstStyle/>
          <a:p>
            <a:pPr marL="0" indent="0">
              <a:buNone/>
            </a:pPr>
            <a:r>
              <a:rPr lang="es-MX" sz="3600" b="1" dirty="0"/>
              <a:t>BASE BÍBLICA: </a:t>
            </a:r>
            <a:r>
              <a:rPr lang="es-MX" sz="4000" dirty="0"/>
              <a:t>Lucas 9:10 </a:t>
            </a:r>
          </a:p>
          <a:p>
            <a:endParaRPr lang="es-MX" sz="4000" b="1" dirty="0" smtClean="0"/>
          </a:p>
          <a:p>
            <a:pPr marL="0" indent="0" algn="just">
              <a:buNone/>
            </a:pPr>
            <a:r>
              <a:rPr lang="es-MX" sz="4000" b="1" dirty="0" smtClean="0"/>
              <a:t>“</a:t>
            </a:r>
            <a:r>
              <a:rPr lang="es-MX" sz="4000" b="1" dirty="0"/>
              <a:t>Vueltos los apóstoles, le contaron todo lo que habían hecho. Y tomándolos, se retiró aparte, a un lugar desierto de la ciudad llamada </a:t>
            </a:r>
            <a:r>
              <a:rPr lang="es-MX" sz="4000" b="1" dirty="0" err="1"/>
              <a:t>Betsaida</a:t>
            </a:r>
            <a:r>
              <a:rPr lang="es-MX" sz="4000" b="1" dirty="0"/>
              <a:t>”. </a:t>
            </a:r>
            <a:endParaRPr lang="es-MX" sz="4000" dirty="0"/>
          </a:p>
        </p:txBody>
      </p:sp>
    </p:spTree>
    <p:extLst>
      <p:ext uri="{BB962C8B-B14F-4D97-AF65-F5344CB8AC3E}">
        <p14:creationId xmlns:p14="http://schemas.microsoft.com/office/powerpoint/2010/main" val="13917919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2"/>
            <a:ext cx="8229600" cy="5007427"/>
          </a:xfrm>
        </p:spPr>
        <p:txBody>
          <a:bodyPr>
            <a:normAutofit fontScale="92500" lnSpcReduction="10000"/>
          </a:bodyPr>
          <a:lstStyle/>
          <a:p>
            <a:pPr marL="0" indent="0" algn="just">
              <a:buNone/>
            </a:pPr>
            <a:r>
              <a:rPr lang="es-MX" b="1" dirty="0" smtClean="0"/>
              <a:t>A</a:t>
            </a:r>
            <a:r>
              <a:rPr lang="es-MX" b="1" dirty="0"/>
              <a:t>. RETIRO DE ALMAS. </a:t>
            </a:r>
            <a:r>
              <a:rPr lang="es-MX" dirty="0"/>
              <a:t>Se celebrará después del ciclo </a:t>
            </a:r>
            <a:r>
              <a:rPr lang="es-MX" dirty="0" err="1"/>
              <a:t>evangelístico</a:t>
            </a:r>
            <a:r>
              <a:rPr lang="es-MX" dirty="0"/>
              <a:t>, es decir al terminar el día del amigo sigue conectar la nueva alma; a un grupo de amistad y prepararlo para ir al retiro. </a:t>
            </a:r>
          </a:p>
          <a:p>
            <a:pPr algn="just"/>
            <a:endParaRPr lang="es-MX" dirty="0"/>
          </a:p>
          <a:p>
            <a:pPr marL="0" indent="0" algn="just">
              <a:buNone/>
            </a:pPr>
            <a:r>
              <a:rPr lang="es-MX" b="1" dirty="0"/>
              <a:t>B. RETIRO DE LÍDERES. </a:t>
            </a:r>
            <a:r>
              <a:rPr lang="es-MX" dirty="0"/>
              <a:t>Se realizará después que se haya pasado por los primeros tres niveles, de los propósitos de la estrategia. Es decir, después de NACER, CRECER, y MADURAR; al terminar el nivel MULTIPLICAR, donde después del retiro de líderes se le multiplicará como líder de grupo de amistad. </a:t>
            </a:r>
          </a:p>
          <a:p>
            <a:pPr marL="0" indent="0">
              <a:buNone/>
            </a:pPr>
            <a:endParaRPr lang="es-MX" dirty="0"/>
          </a:p>
        </p:txBody>
      </p:sp>
    </p:spTree>
    <p:extLst>
      <p:ext uri="{BB962C8B-B14F-4D97-AF65-F5344CB8AC3E}">
        <p14:creationId xmlns:p14="http://schemas.microsoft.com/office/powerpoint/2010/main" val="29351766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1291" y="1445655"/>
            <a:ext cx="8229600" cy="5151088"/>
          </a:xfrm>
        </p:spPr>
        <p:txBody>
          <a:bodyPr>
            <a:normAutofit/>
          </a:bodyPr>
          <a:lstStyle/>
          <a:p>
            <a:pPr marL="0" indent="0">
              <a:buNone/>
            </a:pPr>
            <a:r>
              <a:rPr lang="es-MX" sz="4000" b="1" dirty="0"/>
              <a:t>CONCLUSIÓN </a:t>
            </a:r>
            <a:endParaRPr lang="es-MX" sz="4000" dirty="0"/>
          </a:p>
          <a:p>
            <a:pPr marL="0" indent="0" algn="just">
              <a:buNone/>
            </a:pPr>
            <a:r>
              <a:rPr lang="es-MX" dirty="0"/>
              <a:t>Es importante decir, que lo primero que debemos vencer son nuestros prejuicios. Venir a un retiro con el solo deseo de tener un encuentro con Dios. Nada puede compararse a tener un momento a solas con Dios. </a:t>
            </a:r>
            <a:endParaRPr lang="es-MX" dirty="0" smtClean="0"/>
          </a:p>
          <a:p>
            <a:pPr marL="0" indent="0" algn="just">
              <a:buNone/>
            </a:pPr>
            <a:r>
              <a:rPr lang="es-MX" dirty="0" smtClean="0"/>
              <a:t>Donde </a:t>
            </a:r>
            <a:r>
              <a:rPr lang="es-MX" dirty="0"/>
              <a:t>Él restaurará nuestras vidas, es decir; la volverá a hacer de nuevo. Dios dará una nueva visión para ti y los tuyos.</a:t>
            </a:r>
          </a:p>
        </p:txBody>
      </p:sp>
    </p:spTree>
    <p:extLst>
      <p:ext uri="{BB962C8B-B14F-4D97-AF65-F5344CB8AC3E}">
        <p14:creationId xmlns:p14="http://schemas.microsoft.com/office/powerpoint/2010/main" val="525365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68382"/>
            <a:ext cx="8229600" cy="4525963"/>
          </a:xfrm>
        </p:spPr>
        <p:txBody>
          <a:bodyPr>
            <a:normAutofit fontScale="85000" lnSpcReduction="10000"/>
          </a:bodyPr>
          <a:lstStyle/>
          <a:p>
            <a:pPr marL="0" indent="0">
              <a:buNone/>
            </a:pPr>
            <a:r>
              <a:rPr lang="es-MX" sz="4700" b="1" dirty="0"/>
              <a:t>INTRODUCCIÓN </a:t>
            </a:r>
            <a:endParaRPr lang="es-MX" sz="4700" dirty="0"/>
          </a:p>
          <a:p>
            <a:pPr marL="0" indent="0" algn="just">
              <a:buNone/>
            </a:pPr>
            <a:r>
              <a:rPr lang="es-MX" b="1" dirty="0"/>
              <a:t>Retiro </a:t>
            </a:r>
            <a:r>
              <a:rPr lang="es-MX" dirty="0"/>
              <a:t>es la traducción del latín </a:t>
            </a:r>
            <a:r>
              <a:rPr lang="es-MX" b="1" dirty="0"/>
              <a:t>“reces sus”, </a:t>
            </a:r>
            <a:r>
              <a:rPr lang="es-MX" dirty="0"/>
              <a:t>que significa apartarse, retirarse. Cuando este aislamiento tiene un fin religioso, un motivo sobrenatural, hablamos propiamente de RETIROS ESPIRITUALES. </a:t>
            </a:r>
          </a:p>
          <a:p>
            <a:pPr marL="0" indent="0" algn="just">
              <a:buNone/>
            </a:pPr>
            <a:r>
              <a:rPr lang="es-MX" dirty="0"/>
              <a:t>La idea de retirarse, para tratar de hablar más íntimamente con Dios y hacer oración; es inherente a la naturaleza humana. Las mayorías de las veces, este retiro consistirá en el recogimiento interior necesario; para facilitar ese diálogo del alma con DIOS. </a:t>
            </a:r>
          </a:p>
        </p:txBody>
      </p:sp>
    </p:spTree>
    <p:extLst>
      <p:ext uri="{BB962C8B-B14F-4D97-AF65-F5344CB8AC3E}">
        <p14:creationId xmlns:p14="http://schemas.microsoft.com/office/powerpoint/2010/main" val="3171128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26030"/>
            <a:ext cx="8229600" cy="4700136"/>
          </a:xfrm>
        </p:spPr>
        <p:txBody>
          <a:bodyPr>
            <a:normAutofit/>
          </a:bodyPr>
          <a:lstStyle/>
          <a:p>
            <a:pPr marL="0" indent="0" algn="just">
              <a:buNone/>
            </a:pPr>
            <a:r>
              <a:rPr lang="es-MX" sz="2800" dirty="0"/>
              <a:t>1 Crónicas 16:10: </a:t>
            </a:r>
            <a:endParaRPr lang="es-MX" sz="2800" dirty="0" smtClean="0"/>
          </a:p>
          <a:p>
            <a:pPr marL="0" indent="0" algn="just">
              <a:buNone/>
            </a:pPr>
            <a:r>
              <a:rPr lang="es-MX" sz="2800" b="1" dirty="0" smtClean="0"/>
              <a:t>“</a:t>
            </a:r>
            <a:r>
              <a:rPr lang="es-MX" sz="2800" b="1" dirty="0"/>
              <a:t>Gloriaos en su santo nombre; Alégrese el corazón de los que buscan a Jehová. Buscad a Jehová y su poder; Buscad su rostro continuamente”. </a:t>
            </a:r>
            <a:endParaRPr lang="es-MX" sz="2800" dirty="0"/>
          </a:p>
          <a:p>
            <a:pPr marL="0" indent="0" algn="just">
              <a:buNone/>
            </a:pPr>
            <a:r>
              <a:rPr lang="es-MX" sz="2800" dirty="0"/>
              <a:t>En la Biblia se hallan abundantes testimonios de esos retiros del hombre, para ir a un encuentro personal; más directo con DIOS. Tampoco hay que olvidar el papel que juega el desierto en la vida de Israel, como pueblo escogido de DIOS. </a:t>
            </a:r>
          </a:p>
        </p:txBody>
      </p:sp>
    </p:spTree>
    <p:extLst>
      <p:ext uri="{BB962C8B-B14F-4D97-AF65-F5344CB8AC3E}">
        <p14:creationId xmlns:p14="http://schemas.microsoft.com/office/powerpoint/2010/main" val="374351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fontScale="85000" lnSpcReduction="10000"/>
          </a:bodyPr>
          <a:lstStyle/>
          <a:p>
            <a:pPr marL="0" indent="0" algn="just">
              <a:buNone/>
            </a:pPr>
            <a:r>
              <a:rPr lang="es-MX" dirty="0"/>
              <a:t>Moisés, los Profetas y Juan Bautista, constituyen un precedente. Jesucristo mismo como dice en Lucas 4:1-2</a:t>
            </a:r>
            <a:r>
              <a:rPr lang="es-MX" i="1" dirty="0"/>
              <a:t>: </a:t>
            </a:r>
            <a:r>
              <a:rPr lang="es-MX" b="1" dirty="0"/>
              <a:t>“lleno del Espíritu Santo, volvió del Jordán, y fue llevado por el Espíritu al desierto por cuarenta días…” </a:t>
            </a:r>
            <a:endParaRPr lang="es-MX" dirty="0"/>
          </a:p>
          <a:p>
            <a:pPr marL="0" indent="0" algn="just">
              <a:buNone/>
            </a:pPr>
            <a:r>
              <a:rPr lang="es-MX" dirty="0"/>
              <a:t>Cuando un nuevo creyente sea integrado a un grupo de amistad, será de suma importancia conducirlo a tener un acercamiento más profundo con Jesucristo. Un retiro espiritual no es un descanso espiritual, tampoco es un paréntesis para huir de la vida de cada día; sino que es un trabajo desde la fe, hacia la renovación de la vida personal y de la vida familiar.</a:t>
            </a:r>
          </a:p>
        </p:txBody>
      </p:sp>
    </p:spTree>
    <p:extLst>
      <p:ext uri="{BB962C8B-B14F-4D97-AF65-F5344CB8AC3E}">
        <p14:creationId xmlns:p14="http://schemas.microsoft.com/office/powerpoint/2010/main" val="1621250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just">
              <a:buNone/>
            </a:pPr>
            <a:r>
              <a:rPr lang="es-MX" sz="4000" dirty="0"/>
              <a:t>Colosenses 3:1: </a:t>
            </a:r>
            <a:endParaRPr lang="es-MX" sz="4000" dirty="0" smtClean="0"/>
          </a:p>
          <a:p>
            <a:pPr marL="0" indent="0" algn="just">
              <a:buNone/>
            </a:pPr>
            <a:r>
              <a:rPr lang="es-MX" sz="4000" b="1" dirty="0" smtClean="0"/>
              <a:t>“</a:t>
            </a:r>
            <a:r>
              <a:rPr lang="es-MX" sz="4000" b="1" dirty="0"/>
              <a:t>Si, pues, habéis resucitado con Cristo, buscad las cosas de arriba, donde está Cristo sentado a la diestra de Dios”. </a:t>
            </a:r>
            <a:endParaRPr lang="es-MX" sz="4000" dirty="0"/>
          </a:p>
        </p:txBody>
      </p:sp>
    </p:spTree>
    <p:extLst>
      <p:ext uri="{BB962C8B-B14F-4D97-AF65-F5344CB8AC3E}">
        <p14:creationId xmlns:p14="http://schemas.microsoft.com/office/powerpoint/2010/main" val="3284964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04260"/>
            <a:ext cx="8229600" cy="4525963"/>
          </a:xfrm>
        </p:spPr>
        <p:txBody>
          <a:bodyPr>
            <a:normAutofit lnSpcReduction="10000"/>
          </a:bodyPr>
          <a:lstStyle/>
          <a:p>
            <a:pPr marL="0" indent="0" algn="just">
              <a:buNone/>
            </a:pPr>
            <a:r>
              <a:rPr lang="es-MX" b="1" dirty="0"/>
              <a:t>I.- UN LUGAR PARA SANAR HERIDAS </a:t>
            </a:r>
            <a:endParaRPr lang="es-MX" dirty="0"/>
          </a:p>
          <a:p>
            <a:pPr marL="0" indent="0" algn="just">
              <a:buNone/>
            </a:pPr>
            <a:r>
              <a:rPr lang="es-MX" dirty="0"/>
              <a:t>Para ello, los retiros espirituales son donde el nuevo creyente es llevado; después de haber estado orando por él; para que el Señor sane sus heridas y transforme su persona y sus pensamientos. </a:t>
            </a:r>
          </a:p>
          <a:p>
            <a:pPr marL="0" indent="0" algn="just">
              <a:buNone/>
            </a:pPr>
            <a:r>
              <a:rPr lang="es-MX" dirty="0"/>
              <a:t>Salmos 147:3: </a:t>
            </a:r>
            <a:endParaRPr lang="es-MX" dirty="0" smtClean="0"/>
          </a:p>
          <a:p>
            <a:pPr marL="0" indent="0" algn="just">
              <a:buNone/>
            </a:pPr>
            <a:r>
              <a:rPr lang="es-MX" b="1" dirty="0" smtClean="0"/>
              <a:t>“</a:t>
            </a:r>
            <a:r>
              <a:rPr lang="es-MX" b="1" dirty="0"/>
              <a:t>El sana a los quebrantados de corazón, Y venda sus heridas”. </a:t>
            </a:r>
            <a:endParaRPr lang="es-MX" dirty="0"/>
          </a:p>
        </p:txBody>
      </p:sp>
    </p:spTree>
    <p:extLst>
      <p:ext uri="{BB962C8B-B14F-4D97-AF65-F5344CB8AC3E}">
        <p14:creationId xmlns:p14="http://schemas.microsoft.com/office/powerpoint/2010/main" val="1855265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510050"/>
            <a:ext cx="8229600" cy="4525963"/>
          </a:xfrm>
        </p:spPr>
        <p:txBody>
          <a:bodyPr>
            <a:normAutofit fontScale="92500" lnSpcReduction="20000"/>
          </a:bodyPr>
          <a:lstStyle/>
          <a:p>
            <a:pPr marL="0" indent="0" algn="just">
              <a:buNone/>
            </a:pPr>
            <a:r>
              <a:rPr lang="es-MX" dirty="0"/>
              <a:t>El ambiente de recogimiento y de silencio, acompaña la mayor parte del día y de la noche; para que el orden y la paz exteriores ayuden a la serenidad y a la paz interior, ya que los temas a afrontar son sin duda importantes. </a:t>
            </a:r>
          </a:p>
          <a:p>
            <a:pPr marL="0" indent="0" algn="just">
              <a:buNone/>
            </a:pPr>
            <a:r>
              <a:rPr lang="es-MX" dirty="0"/>
              <a:t>Hebreos 4:12: </a:t>
            </a:r>
            <a:endParaRPr lang="es-MX" dirty="0" smtClean="0"/>
          </a:p>
          <a:p>
            <a:pPr marL="0" indent="0" algn="just">
              <a:buNone/>
            </a:pPr>
            <a:r>
              <a:rPr lang="es-MX" b="1" dirty="0" smtClean="0"/>
              <a:t>“</a:t>
            </a:r>
            <a:r>
              <a:rPr lang="es-MX" b="1" dirty="0"/>
              <a:t>Porque la palabra de Dios es viva y eficaz, y más cortante que toda espada de dos filos; y penetra hasta partir el alma y el espíritu, las coyunturas y los tuétanos, y discierne los pensamientos y las intenciones del corazón”. </a:t>
            </a:r>
            <a:endParaRPr lang="es-MX" dirty="0"/>
          </a:p>
        </p:txBody>
      </p:sp>
    </p:spTree>
    <p:extLst>
      <p:ext uri="{BB962C8B-B14F-4D97-AF65-F5344CB8AC3E}">
        <p14:creationId xmlns:p14="http://schemas.microsoft.com/office/powerpoint/2010/main" val="342235647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238</TotalTime>
  <Words>2152</Words>
  <Application>Microsoft Office PowerPoint</Application>
  <PresentationFormat>Presentación en pantalla (4:3)</PresentationFormat>
  <Paragraphs>94</Paragraphs>
  <Slides>31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31</vt:i4>
      </vt:variant>
    </vt:vector>
  </HeadingPairs>
  <TitlesOfParts>
    <vt:vector size="34"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56</cp:revision>
  <dcterms:created xsi:type="dcterms:W3CDTF">2016-01-29T05:02:58Z</dcterms:created>
  <dcterms:modified xsi:type="dcterms:W3CDTF">2018-02-01T22:14:51Z</dcterms:modified>
  <cp:category/>
</cp:coreProperties>
</file>