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AB32B"/>
    <a:srgbClr val="0B5AB2"/>
    <a:srgbClr val="17B6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47" autoAdjust="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1680" y="90"/>
      </p:cViewPr>
      <p:guideLst>
        <p:guide orient="horz" pos="2160"/>
        <p:guide pos="384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31/01/2018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77955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31/01/2018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35748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31/01/2018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68701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31/01/2018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00639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31/01/2018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97274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31/01/2018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21325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31/01/2018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30606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31/01/2018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73033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31/01/2018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28485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31/01/2018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22161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31/01/2018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0335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C3F89-B1FE-0F44-B8D5-DE9A67090967}" type="datetimeFigureOut">
              <a:rPr lang="es-ES" smtClean="0"/>
              <a:t>31/01/2018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51192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Crecer fondo EDJ 2.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20349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/>
              <a:t>Se dice que el primer segundo no afecta, nos afecta el segundo </a:t>
            </a:r>
            <a:r>
              <a:rPr lang="es-MX" dirty="0" err="1"/>
              <a:t>segundo</a:t>
            </a:r>
            <a:r>
              <a:rPr lang="es-MX" dirty="0"/>
              <a:t>. El primero puede ser por inercia, el segundo ya es deliberado. *David no solo NO debía haber visto a esa mujer, él debía haber estado en la guerra. </a:t>
            </a:r>
            <a:endParaRPr lang="es-MX" dirty="0" smtClean="0"/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r>
              <a:rPr lang="es-MX" dirty="0" smtClean="0"/>
              <a:t>Podemos </a:t>
            </a:r>
            <a:r>
              <a:rPr lang="es-MX" dirty="0"/>
              <a:t>decir que el resultado de ver lo incorrecto trae: </a:t>
            </a:r>
          </a:p>
        </p:txBody>
      </p:sp>
    </p:spTree>
    <p:extLst>
      <p:ext uri="{BB962C8B-B14F-4D97-AF65-F5344CB8AC3E}">
        <p14:creationId xmlns:p14="http://schemas.microsoft.com/office/powerpoint/2010/main" val="20017080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>
              <a:buAutoNum type="arabicPeriod"/>
            </a:pPr>
            <a:r>
              <a:rPr lang="es-MX" dirty="0" smtClean="0"/>
              <a:t>VANIDAD</a:t>
            </a:r>
            <a:r>
              <a:rPr lang="es-MX" dirty="0"/>
              <a:t>. Salmos 119:37: “Aparta mis ojos, que no vean la vanidad; avívame en tu camino”. </a:t>
            </a:r>
            <a:endParaRPr lang="es-MX" dirty="0" smtClean="0"/>
          </a:p>
          <a:p>
            <a:pPr marL="514350" indent="-514350">
              <a:buAutoNum type="arabicPeriod"/>
            </a:pPr>
            <a:r>
              <a:rPr lang="es-MX" dirty="0" smtClean="0"/>
              <a:t>ADULTERIO</a:t>
            </a:r>
            <a:r>
              <a:rPr lang="es-MX" dirty="0"/>
              <a:t>. 2 Samuel 11:2: “Y sucedió un día, al caer la tarde, que se levantó David de su lecho y se paseaba sobre el terrado de la casa real; y vio desde el terrado a una mujer que se estaba bañando, la cual era muy hermosa”. </a:t>
            </a:r>
            <a:endParaRPr lang="es-MX" dirty="0" smtClean="0"/>
          </a:p>
          <a:p>
            <a:pPr marL="514350" indent="-514350">
              <a:buAutoNum type="arabicPeriod"/>
            </a:pPr>
            <a:r>
              <a:rPr lang="es-MX" dirty="0" smtClean="0"/>
              <a:t>DESEOS</a:t>
            </a:r>
            <a:r>
              <a:rPr lang="es-MX" dirty="0"/>
              <a:t>. 1 Juan 2:16: “Porque todo lo que hay en el mundo, los deseos de la carne, los deseos de los ojos, y la vanagloria de la vida, no proviene del Padre, sino del mundo”. 29 </a:t>
            </a:r>
            <a:endParaRPr lang="es-MX" dirty="0" smtClean="0"/>
          </a:p>
          <a:p>
            <a:pPr marL="514350" indent="-514350">
              <a:buAutoNum type="arabicPeriod"/>
            </a:pPr>
            <a:r>
              <a:rPr lang="es-MX" dirty="0" smtClean="0"/>
              <a:t>PERVERSIONES</a:t>
            </a:r>
            <a:r>
              <a:rPr lang="es-MX" dirty="0"/>
              <a:t>. Eclesiastés 7:2: “He aquí, solamente esto he hallado: que Dios hizo al hombre recto, pero ellos buscaron muchas perversiones”. </a:t>
            </a:r>
          </a:p>
        </p:txBody>
      </p:sp>
    </p:spTree>
    <p:extLst>
      <p:ext uri="{BB962C8B-B14F-4D97-AF65-F5344CB8AC3E}">
        <p14:creationId xmlns:p14="http://schemas.microsoft.com/office/powerpoint/2010/main" val="21930585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s-MX" dirty="0"/>
              <a:t>B. LO QUE USTED PIENSA</a:t>
            </a:r>
            <a:r>
              <a:rPr lang="es-MX" dirty="0" smtClean="0"/>
              <a:t>.</a:t>
            </a:r>
          </a:p>
          <a:p>
            <a:pPr marL="0" indent="0">
              <a:buNone/>
            </a:pPr>
            <a:r>
              <a:rPr lang="es-MX" dirty="0" smtClean="0"/>
              <a:t> </a:t>
            </a:r>
            <a:r>
              <a:rPr lang="es-MX" dirty="0"/>
              <a:t>Cuando alguien empieza a ver lo que es indebido, su mente empieza a trabajar con ideas que no deberían estar ahí. Siguiendo el mismo pasaje, el verso 3 y 4 dice: “Envió David a preguntar por aquella mujer, y le dijeron: Aquella mujer es </a:t>
            </a:r>
            <a:r>
              <a:rPr lang="es-MX" dirty="0" err="1"/>
              <a:t>Betsabé</a:t>
            </a:r>
            <a:r>
              <a:rPr lang="es-MX" dirty="0"/>
              <a:t> hija de Eliam, mujer de Urías heteo. Y envió David mensajeros, y la tomó; y vino a él, y él durmió con ella. Luego ella se purificó de su inmundicia, y se volvió a su casa”. Si David no hubiera visto a esta mujer, ni persistido en estar viéndola; no hubiera empezado a desearla. Ni mucho menos mancillado a esa pobre mujer. Después de esto, destruyó la vida de Urías su marido. El versículo 27 termina diciendo al respecto: “Mas esto que David había hecho, fue desagradable ante los ojos de Jehová”.</a:t>
            </a:r>
          </a:p>
        </p:txBody>
      </p:sp>
    </p:spTree>
    <p:extLst>
      <p:ext uri="{BB962C8B-B14F-4D97-AF65-F5344CB8AC3E}">
        <p14:creationId xmlns:p14="http://schemas.microsoft.com/office/powerpoint/2010/main" val="3726647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/>
              <a:t>Lucas 6:45: “El hombre bueno, del buen tesoro de su corazón saca lo bueno; y el hombre malo, del mal tesoro de su corazón saca lo malo; porque de la abundancia del corazón habla la boca”. </a:t>
            </a:r>
            <a:endParaRPr lang="es-MX" dirty="0" smtClean="0"/>
          </a:p>
          <a:p>
            <a:pPr marL="0" indent="0">
              <a:buNone/>
            </a:pPr>
            <a:r>
              <a:rPr lang="es-MX" dirty="0" smtClean="0"/>
              <a:t>Las </a:t>
            </a:r>
            <a:r>
              <a:rPr lang="es-MX" dirty="0"/>
              <a:t>personas son lo que piensan, por ello debemos cuidar nuestro pensar.</a:t>
            </a:r>
          </a:p>
        </p:txBody>
      </p:sp>
    </p:spTree>
    <p:extLst>
      <p:ext uri="{BB962C8B-B14F-4D97-AF65-F5344CB8AC3E}">
        <p14:creationId xmlns:p14="http://schemas.microsoft.com/office/powerpoint/2010/main" val="19527910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es-MX" dirty="0" smtClean="0"/>
              <a:t>Proverbios </a:t>
            </a:r>
            <a:r>
              <a:rPr lang="es-MX" dirty="0"/>
              <a:t>23:7: “Porque cual es su pensamiento en su corazón, tal es él</a:t>
            </a:r>
            <a:r>
              <a:rPr lang="es-MX" dirty="0" smtClean="0"/>
              <a:t>”.</a:t>
            </a:r>
          </a:p>
          <a:p>
            <a:pPr marL="514350" indent="-514350">
              <a:buAutoNum type="arabicPeriod"/>
            </a:pPr>
            <a:r>
              <a:rPr lang="es-MX" dirty="0" smtClean="0"/>
              <a:t> Mateo </a:t>
            </a:r>
            <a:r>
              <a:rPr lang="es-MX" dirty="0"/>
              <a:t>15:19: “Porque del corazón salen los malos pensamientos, los homicidios, los adulterios, las fornicaciones, los hurtos, los falsos testimonios, las blasfemias”. </a:t>
            </a:r>
            <a:endParaRPr lang="es-MX" dirty="0" smtClean="0"/>
          </a:p>
          <a:p>
            <a:pPr marL="514350" indent="-514350">
              <a:buAutoNum type="arabicPeriod"/>
            </a:pPr>
            <a:r>
              <a:rPr lang="es-MX" dirty="0" smtClean="0"/>
              <a:t>2 </a:t>
            </a:r>
            <a:r>
              <a:rPr lang="es-MX" dirty="0"/>
              <a:t>Corintios 10:5. “derribando argumentos y toda altivez que se levanta contra el conocimiento de Dios, y llevando cautivo todo pensamiento a la obediencia a Cristo”.</a:t>
            </a:r>
          </a:p>
        </p:txBody>
      </p:sp>
    </p:spTree>
    <p:extLst>
      <p:ext uri="{BB962C8B-B14F-4D97-AF65-F5344CB8AC3E}">
        <p14:creationId xmlns:p14="http://schemas.microsoft.com/office/powerpoint/2010/main" val="32022528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s-MX" dirty="0"/>
              <a:t>C. LO QUE USTED OYE</a:t>
            </a:r>
            <a:r>
              <a:rPr lang="es-MX" dirty="0" smtClean="0"/>
              <a:t>.</a:t>
            </a:r>
          </a:p>
          <a:p>
            <a:pPr marL="0" indent="0">
              <a:buNone/>
            </a:pPr>
            <a:r>
              <a:rPr lang="es-MX" dirty="0" smtClean="0"/>
              <a:t> </a:t>
            </a:r>
            <a:r>
              <a:rPr lang="es-MX" dirty="0"/>
              <a:t>El hombre más sabio de la tierra, Salomón decía en Eclesiastés 1:8: “Todas las cosas son fatigosas más de lo que el hombre puede expresar; nunca se sacia el ojo de ver, ni el oído de oír”. </a:t>
            </a:r>
            <a:endParaRPr lang="es-MX" dirty="0" smtClean="0"/>
          </a:p>
          <a:p>
            <a:pPr marL="0" indent="0">
              <a:buNone/>
            </a:pPr>
            <a:r>
              <a:rPr lang="es-MX" dirty="0" smtClean="0"/>
              <a:t>Lo </a:t>
            </a:r>
            <a:r>
              <a:rPr lang="es-MX" dirty="0"/>
              <a:t>que oímos puede afectarnos gravemente, de tal manera que podemos enfermar nuestro corazón; y contaminar nuestro cuerpo. </a:t>
            </a:r>
            <a:endParaRPr lang="es-MX" dirty="0" smtClean="0"/>
          </a:p>
          <a:p>
            <a:pPr marL="0" indent="0">
              <a:buNone/>
            </a:pPr>
            <a:r>
              <a:rPr lang="es-MX" dirty="0" smtClean="0"/>
              <a:t>Y </a:t>
            </a:r>
            <a:r>
              <a:rPr lang="es-MX" dirty="0"/>
              <a:t>la lengua es un fuego, un mundo de maldad. Santiago 3:6: “La lengua está puesta entre nuestros miembros, y contamina todo el cuerpo, e inflama la rueda de la creación, y ella misma es inflamada por el infierno”. </a:t>
            </a:r>
          </a:p>
        </p:txBody>
      </p:sp>
    </p:spTree>
    <p:extLst>
      <p:ext uri="{BB962C8B-B14F-4D97-AF65-F5344CB8AC3E}">
        <p14:creationId xmlns:p14="http://schemas.microsoft.com/office/powerpoint/2010/main" val="35308677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s-MX" dirty="0"/>
              <a:t>Algunas cosas que debemos abstenernos o evitar escuchar: </a:t>
            </a:r>
            <a:endParaRPr lang="es-MX" dirty="0" smtClean="0"/>
          </a:p>
          <a:p>
            <a:pPr marL="514350" indent="-514350">
              <a:buAutoNum type="arabicPeriod"/>
            </a:pPr>
            <a:r>
              <a:rPr lang="es-MX" dirty="0" smtClean="0"/>
              <a:t>MALAS </a:t>
            </a:r>
            <a:r>
              <a:rPr lang="es-MX" dirty="0"/>
              <a:t>CONVERSACIONES. 1 Corintios 15:33: “No erréis; las malas conversaciones corrompen las buenas costumbres”. </a:t>
            </a:r>
            <a:endParaRPr lang="es-MX" dirty="0" smtClean="0"/>
          </a:p>
          <a:p>
            <a:pPr marL="514350" indent="-514350">
              <a:buAutoNum type="arabicPeriod"/>
            </a:pPr>
            <a:r>
              <a:rPr lang="es-MX" dirty="0" smtClean="0"/>
              <a:t>LAS </a:t>
            </a:r>
            <a:r>
              <a:rPr lang="es-MX" dirty="0"/>
              <a:t>MALDICIONES, LO NEGATIVO O MALO DE ALGUIEN Santiago”. 3:10: “De una misma boca proceden bendición y maldición. Hermanos míos, esto no debe ser así”. </a:t>
            </a:r>
            <a:endParaRPr lang="es-MX" dirty="0" smtClean="0"/>
          </a:p>
          <a:p>
            <a:pPr marL="514350" indent="-514350">
              <a:buAutoNum type="arabicPeriod"/>
            </a:pPr>
            <a:r>
              <a:rPr lang="es-MX" dirty="0" smtClean="0"/>
              <a:t>CELOS </a:t>
            </a:r>
            <a:r>
              <a:rPr lang="es-MX" dirty="0"/>
              <a:t>Y AMARGURAS. Santiago 3:14,15: “Pero si tenéis celos amargos y contención en vuestro corazón, no os jactéis, ni mintáis contra la verdad; porque esta sabiduría no es la que desciende de lo alto, sino terrenal, animal, diabólica”.</a:t>
            </a:r>
          </a:p>
        </p:txBody>
      </p:sp>
    </p:spTree>
    <p:extLst>
      <p:ext uri="{BB962C8B-B14F-4D97-AF65-F5344CB8AC3E}">
        <p14:creationId xmlns:p14="http://schemas.microsoft.com/office/powerpoint/2010/main" val="13771578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s-MX" dirty="0"/>
              <a:t>4. JACTANCIAS. Santiago 3:5: “Así también la lengua es un miembro pequeño, pero se jacta de grandes cosas. He aquí, ¡cuán grande bosque enciende un pequeño fuego”. </a:t>
            </a:r>
            <a:endParaRPr lang="es-MX" dirty="0" smtClean="0"/>
          </a:p>
          <a:p>
            <a:pPr marL="0" indent="0">
              <a:buNone/>
            </a:pPr>
            <a:r>
              <a:rPr lang="es-MX" dirty="0" smtClean="0"/>
              <a:t>5</a:t>
            </a:r>
            <a:r>
              <a:rPr lang="es-MX" dirty="0"/>
              <a:t>. PALABRAS DESHONESTAS. Colosenses 3:8: “Pero ahora dejad también vosotros todas estas cosas: ira, enojo, malicia, blasfemia, palabras deshonestas de vuestra boca”. </a:t>
            </a:r>
            <a:endParaRPr lang="es-MX" dirty="0" smtClean="0"/>
          </a:p>
          <a:p>
            <a:pPr marL="0" indent="0">
              <a:buNone/>
            </a:pPr>
            <a:r>
              <a:rPr lang="es-MX" dirty="0" smtClean="0"/>
              <a:t>6</a:t>
            </a:r>
            <a:r>
              <a:rPr lang="es-MX" dirty="0"/>
              <a:t>. MENTIRA. Colosenses 3:9: “No mintáis los unos a los otros, habiéndoos despojado del viejo hombre con sus hechos”. </a:t>
            </a:r>
          </a:p>
        </p:txBody>
      </p:sp>
    </p:spTree>
    <p:extLst>
      <p:ext uri="{BB962C8B-B14F-4D97-AF65-F5344CB8AC3E}">
        <p14:creationId xmlns:p14="http://schemas.microsoft.com/office/powerpoint/2010/main" val="38986318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/>
              <a:t>7. DIFAMACIONES. Tito 3:2: “Que a nadie difamen, que no sean pendencieros, sino amables, mostrando toda mansedumbre para con todos los hombres”. </a:t>
            </a:r>
            <a:endParaRPr lang="es-MX" dirty="0" smtClean="0"/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r>
              <a:rPr lang="es-MX" dirty="0" smtClean="0"/>
              <a:t>8</a:t>
            </a:r>
            <a:r>
              <a:rPr lang="es-MX" dirty="0"/>
              <a:t>. DESPUÉS DE ARREPENTIRSE DAVID DECLARÓ: “No pondré delante de mis ojos cosa injusta”. Salmos 101:3.</a:t>
            </a:r>
          </a:p>
        </p:txBody>
      </p:sp>
    </p:spTree>
    <p:extLst>
      <p:ext uri="{BB962C8B-B14F-4D97-AF65-F5344CB8AC3E}">
        <p14:creationId xmlns:p14="http://schemas.microsoft.com/office/powerpoint/2010/main" val="9889119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s-MX" dirty="0"/>
              <a:t>D. DEBEMOS CUIDAR DE LEER </a:t>
            </a:r>
            <a:endParaRPr lang="es-MX" dirty="0" smtClean="0"/>
          </a:p>
          <a:p>
            <a:pPr marL="514350" indent="-514350">
              <a:buAutoNum type="arabicPeriod"/>
            </a:pPr>
            <a:r>
              <a:rPr lang="es-MX" dirty="0" smtClean="0"/>
              <a:t>OTRAS </a:t>
            </a:r>
            <a:r>
              <a:rPr lang="es-MX" dirty="0"/>
              <a:t>DOCTRINAS. 1 Timoteo 4:16: “Ten cuidado de ti mismo y de la doctrina; persiste en ello, pues haciendo esto, te salvarás a ti mismo y a los que te oyeren”. </a:t>
            </a:r>
            <a:endParaRPr lang="es-MX" dirty="0" smtClean="0"/>
          </a:p>
          <a:p>
            <a:pPr marL="514350" indent="-514350">
              <a:buAutoNum type="arabicPeriod"/>
            </a:pPr>
            <a:r>
              <a:rPr lang="es-MX" dirty="0" smtClean="0"/>
              <a:t>OCULTISMO</a:t>
            </a:r>
            <a:r>
              <a:rPr lang="es-MX" dirty="0"/>
              <a:t>. Hechos 19:19: “Asimismo muchos de los que habían practica- 31 do la magia trajeron los libros y los quemaron delante de todos; y hecha la cuenta de su precio, hallaron que era cincuenta mil piezas de plata”. </a:t>
            </a:r>
            <a:endParaRPr lang="es-MX" dirty="0" smtClean="0"/>
          </a:p>
          <a:p>
            <a:pPr marL="514350" indent="-514350">
              <a:buAutoNum type="arabicPeriod"/>
            </a:pPr>
            <a:r>
              <a:rPr lang="es-MX" dirty="0" smtClean="0"/>
              <a:t>ENSEÑANZAS </a:t>
            </a:r>
            <a:r>
              <a:rPr lang="es-MX" dirty="0"/>
              <a:t>ANTICRISTIANAS. Proverbios 19:27: “Cesa, hijo mío, de oír las enseñanzas que te hacen divagar de las razones de sabiduría”.</a:t>
            </a:r>
          </a:p>
        </p:txBody>
      </p:sp>
    </p:spTree>
    <p:extLst>
      <p:ext uri="{BB962C8B-B14F-4D97-AF65-F5344CB8AC3E}">
        <p14:creationId xmlns:p14="http://schemas.microsoft.com/office/powerpoint/2010/main" val="25420768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 smtClean="0"/>
              <a:t>LAS MALAS CONVERSACIONES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7117451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/>
              <a:t>E. DEBEMOS CUIDAR NUESTRAS COMPAÑÍAS. 2 Crónicas 20:35: “Pasadas estas cosas, Josafat rey de Judá trabó amistad con </a:t>
            </a:r>
            <a:r>
              <a:rPr lang="es-MX" dirty="0" err="1"/>
              <a:t>Ocozías</a:t>
            </a:r>
            <a:r>
              <a:rPr lang="es-MX" dirty="0"/>
              <a:t> rey de Israel, el cual era dado a la impiedad”.</a:t>
            </a:r>
          </a:p>
        </p:txBody>
      </p:sp>
    </p:spTree>
    <p:extLst>
      <p:ext uri="{BB962C8B-B14F-4D97-AF65-F5344CB8AC3E}">
        <p14:creationId xmlns:p14="http://schemas.microsoft.com/office/powerpoint/2010/main" val="31646996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MX" dirty="0"/>
              <a:t>III.- DEBEMOS DAR BUEN TESTIMONIO </a:t>
            </a:r>
            <a:endParaRPr lang="es-MX" dirty="0" smtClean="0"/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r>
              <a:rPr lang="es-MX" dirty="0" smtClean="0"/>
              <a:t>La </a:t>
            </a:r>
            <a:r>
              <a:rPr lang="es-MX" dirty="0"/>
              <a:t>gente empezará a ver nuestro testimonio. Es más fácil ganar almas con nuestro testimonio, que con nuestras palabras. Nuestra misma familia será convertida, por nuestra forma de actuar. Aprendamos a dar un buen testimonio y seamos diligentes. Tito 2:10: “no defraudando, sino mostrándose fieles en todo, para que en todo adornen la doctrina de Dios nuestro Salvador”.</a:t>
            </a:r>
          </a:p>
        </p:txBody>
      </p:sp>
    </p:spTree>
    <p:extLst>
      <p:ext uri="{BB962C8B-B14F-4D97-AF65-F5344CB8AC3E}">
        <p14:creationId xmlns:p14="http://schemas.microsoft.com/office/powerpoint/2010/main" val="400444242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>
              <a:buAutoNum type="alphaUcPeriod"/>
            </a:pPr>
            <a:r>
              <a:rPr lang="es-MX" dirty="0" smtClean="0"/>
              <a:t>BUEN </a:t>
            </a:r>
            <a:r>
              <a:rPr lang="es-MX" dirty="0"/>
              <a:t>NOMBRE. Proverbios 22:1: “De más estima es el buen nombre que las muchas riquezas, y la buena fama más que la plata y el oro”. </a:t>
            </a:r>
            <a:endParaRPr lang="es-MX" dirty="0" smtClean="0"/>
          </a:p>
          <a:p>
            <a:pPr marL="514350" indent="-514350">
              <a:buAutoNum type="alphaUcPeriod"/>
            </a:pPr>
            <a:r>
              <a:rPr lang="es-MX" dirty="0" smtClean="0"/>
              <a:t>REPUTACIÓN</a:t>
            </a:r>
            <a:r>
              <a:rPr lang="es-MX" dirty="0"/>
              <a:t>. Eclesiastés 10:1: “Las moscas muertas hacen heder y dar mal olor al perfume del perfumista; así una pequeña locura, al que es estimado como sabio y honorable”. </a:t>
            </a:r>
            <a:endParaRPr lang="es-MX" dirty="0" smtClean="0"/>
          </a:p>
          <a:p>
            <a:pPr marL="0" indent="0">
              <a:buNone/>
            </a:pPr>
            <a:r>
              <a:rPr lang="es-MX" dirty="0" smtClean="0"/>
              <a:t>Filipenses </a:t>
            </a:r>
            <a:r>
              <a:rPr lang="es-MX" dirty="0"/>
              <a:t>4:8: “Por lo demás, hermanos, todo lo que es verdadero, todo lo honesto, todo lo justo, todo lo puro, todo lo amable, todo lo que es de buen nombre; si hay virtud alguna, si algo digno de alabanza, en esto pensad”.</a:t>
            </a:r>
          </a:p>
        </p:txBody>
      </p:sp>
    </p:spTree>
    <p:extLst>
      <p:ext uri="{BB962C8B-B14F-4D97-AF65-F5344CB8AC3E}">
        <p14:creationId xmlns:p14="http://schemas.microsoft.com/office/powerpoint/2010/main" val="18286624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s-MX" dirty="0"/>
              <a:t>IV.- DE VITAL IMPORTANCIA </a:t>
            </a:r>
            <a:endParaRPr lang="es-MX" dirty="0" smtClean="0"/>
          </a:p>
          <a:p>
            <a:pPr marL="0" indent="0">
              <a:buNone/>
            </a:pPr>
            <a:r>
              <a:rPr lang="es-MX" dirty="0" smtClean="0"/>
              <a:t>Hay </a:t>
            </a:r>
            <a:r>
              <a:rPr lang="es-MX" dirty="0"/>
              <a:t>áreas vitales en nuestra vida, áreas que debemos poner especial atención y cuidado: </a:t>
            </a:r>
            <a:endParaRPr lang="es-MX" dirty="0" smtClean="0"/>
          </a:p>
          <a:p>
            <a:pPr marL="514350" indent="-514350">
              <a:buAutoNum type="alphaUcPeriod"/>
            </a:pPr>
            <a:r>
              <a:rPr lang="es-MX" dirty="0" smtClean="0"/>
              <a:t>NUESTROS </a:t>
            </a:r>
            <a:r>
              <a:rPr lang="es-MX" dirty="0"/>
              <a:t>PADRES. Efesios en el 6:1,2: “Hijos, obedeced en el Señor a nuestros padres, porque esto es justo. Honra a tu padre y a tu madre, que es el primer mandamiento con promesa”. </a:t>
            </a:r>
            <a:endParaRPr lang="es-MX" dirty="0" smtClean="0"/>
          </a:p>
          <a:p>
            <a:pPr marL="514350" indent="-514350">
              <a:buAutoNum type="alphaUcPeriod"/>
            </a:pPr>
            <a:r>
              <a:rPr lang="es-MX" dirty="0" smtClean="0"/>
              <a:t>CON </a:t>
            </a:r>
            <a:r>
              <a:rPr lang="es-MX" dirty="0"/>
              <a:t>EL SEXO OPUESTO. 2 Corinto 6:14: “no os unáis en yugo desigual con los incrédulos; porque ¿Qué compañerismo tiene la justicia con la injusticia? ¿Y qué comunión la luz con las tinieblas?” </a:t>
            </a:r>
          </a:p>
        </p:txBody>
      </p:sp>
    </p:spTree>
    <p:extLst>
      <p:ext uri="{BB962C8B-B14F-4D97-AF65-F5344CB8AC3E}">
        <p14:creationId xmlns:p14="http://schemas.microsoft.com/office/powerpoint/2010/main" val="108573063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s-MX" dirty="0"/>
              <a:t>C. A LAS ANCIANAS. 1 Timoteo 5:2: “como a madres; a las jovencitas, como a hermanas, con toda pureza”. </a:t>
            </a:r>
            <a:endParaRPr lang="es-MX" dirty="0" smtClean="0"/>
          </a:p>
          <a:p>
            <a:pPr marL="0" indent="0">
              <a:buNone/>
            </a:pPr>
            <a:r>
              <a:rPr lang="es-MX" dirty="0" smtClean="0"/>
              <a:t>D</a:t>
            </a:r>
            <a:r>
              <a:rPr lang="es-MX" dirty="0"/>
              <a:t>. RELACIONES SEXUALES ANTES DEL MATRIMONIO. Efesios 5:3: “Pero fornicación y toda inmundicia, o avaricia, ni aun se nombre entre vosotros, como conviene a santos”. </a:t>
            </a:r>
            <a:endParaRPr lang="es-MX" dirty="0" smtClean="0"/>
          </a:p>
          <a:p>
            <a:pPr marL="0" indent="0">
              <a:buNone/>
            </a:pPr>
            <a:r>
              <a:rPr lang="es-MX" dirty="0" smtClean="0"/>
              <a:t>1 </a:t>
            </a:r>
            <a:r>
              <a:rPr lang="es-MX" dirty="0"/>
              <a:t>Corintios 6:18: “Huid de la fornicación. Cualquier otro pecado que el hombre cometa, está fuera del cuerpo; más el que fornica, contra su propio cuerpo peca”.</a:t>
            </a:r>
          </a:p>
        </p:txBody>
      </p:sp>
    </p:spTree>
    <p:extLst>
      <p:ext uri="{BB962C8B-B14F-4D97-AF65-F5344CB8AC3E}">
        <p14:creationId xmlns:p14="http://schemas.microsoft.com/office/powerpoint/2010/main" val="13335052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MX" dirty="0"/>
              <a:t>E. SI ESTÁS CASADO(A). Mateo 5:27: “oísteis que fue dicho: no cometerás adulterio”. </a:t>
            </a:r>
            <a:endParaRPr lang="es-MX" dirty="0" smtClean="0"/>
          </a:p>
          <a:p>
            <a:pPr marL="0" indent="0">
              <a:buNone/>
            </a:pPr>
            <a:r>
              <a:rPr lang="es-MX" dirty="0" smtClean="0"/>
              <a:t>F</a:t>
            </a:r>
            <a:r>
              <a:rPr lang="es-MX" dirty="0"/>
              <a:t>. SI ERES DIVORCIADO(A) O VIUDO(A). 1 Timoteo 5:14: “Quiero, pues, que las viudas jóvenes se casen, críen hijos, gobiernen su casa; que no den al adversario ninguna ocasión de maledicencia”. </a:t>
            </a:r>
            <a:endParaRPr lang="es-MX" dirty="0" smtClean="0"/>
          </a:p>
          <a:p>
            <a:pPr marL="0" indent="0">
              <a:buNone/>
            </a:pPr>
            <a:r>
              <a:rPr lang="es-MX" dirty="0" smtClean="0"/>
              <a:t>1 </a:t>
            </a:r>
            <a:r>
              <a:rPr lang="es-MX" dirty="0"/>
              <a:t>Corintios 7:8-9: “Digo, pues, a los solteros y a las viudas, que bueno les fuera quedarse como yo; pero si no tienen don de continencia, cásense, pues mejor es casarse que estarse quemando”.. </a:t>
            </a:r>
          </a:p>
        </p:txBody>
      </p:sp>
    </p:spTree>
    <p:extLst>
      <p:ext uri="{BB962C8B-B14F-4D97-AF65-F5344CB8AC3E}">
        <p14:creationId xmlns:p14="http://schemas.microsoft.com/office/powerpoint/2010/main" val="359977044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s-MX" dirty="0"/>
              <a:t>CONCLUSIÓN </a:t>
            </a:r>
            <a:endParaRPr lang="es-MX" dirty="0" smtClean="0"/>
          </a:p>
          <a:p>
            <a:pPr marL="0" indent="0">
              <a:buNone/>
            </a:pPr>
            <a:r>
              <a:rPr lang="es-MX" dirty="0" smtClean="0"/>
              <a:t>Jeremías </a:t>
            </a:r>
            <a:r>
              <a:rPr lang="es-MX" dirty="0"/>
              <a:t>15:19 “Por tanto, así dijo Jehová: Si te convirtieres, yo te restauraré, y delante de mí estarás; y si entresacares lo precioso de lo vil, serás como mi boca. Conviértanse ellos a ti, y tú no te conviertas a ellos”. </a:t>
            </a:r>
            <a:endParaRPr lang="es-MX" dirty="0" smtClean="0"/>
          </a:p>
          <a:p>
            <a:pPr marL="0" indent="0">
              <a:buNone/>
            </a:pPr>
            <a:r>
              <a:rPr lang="es-MX" dirty="0" smtClean="0"/>
              <a:t>Filipenses </a:t>
            </a:r>
            <a:r>
              <a:rPr lang="es-MX" dirty="0"/>
              <a:t>4:8: “Por lo demás hermanos, todo lo que es verdadero, todo lo honesto, todo lo justo, todo lo puro, todo lo amable, todo lo que es de buen nombre; si hay virtud alguna, si algo digno de alabanza, en esto pensad”. </a:t>
            </a:r>
            <a:endParaRPr lang="es-MX" dirty="0" smtClean="0"/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r>
              <a:rPr lang="es-MX" dirty="0" smtClean="0"/>
              <a:t>1 </a:t>
            </a:r>
            <a:r>
              <a:rPr lang="es-MX" dirty="0"/>
              <a:t>de Timoteo 5:13: “Y también aprenden a ser ociosas, andando de casa en casa; y no solamente ociosas, sino también chismosas y entremetidas, hablando lo que no debieran”.</a:t>
            </a:r>
          </a:p>
        </p:txBody>
      </p:sp>
    </p:spTree>
    <p:extLst>
      <p:ext uri="{BB962C8B-B14F-4D97-AF65-F5344CB8AC3E}">
        <p14:creationId xmlns:p14="http://schemas.microsoft.com/office/powerpoint/2010/main" val="33473494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/>
              <a:t>BASE BÍBLICA</a:t>
            </a:r>
            <a:r>
              <a:rPr lang="es-MX" dirty="0" smtClean="0"/>
              <a:t>:</a:t>
            </a:r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r>
              <a:rPr lang="es-MX" dirty="0" smtClean="0"/>
              <a:t> </a:t>
            </a:r>
            <a:r>
              <a:rPr lang="es-MX" dirty="0"/>
              <a:t>1 Corintios 15:33 “No erréis; las malas conversaciones corrompen las buenas costumbres”. </a:t>
            </a:r>
          </a:p>
        </p:txBody>
      </p:sp>
    </p:spTree>
    <p:extLst>
      <p:ext uri="{BB962C8B-B14F-4D97-AF65-F5344CB8AC3E}">
        <p14:creationId xmlns:p14="http://schemas.microsoft.com/office/powerpoint/2010/main" val="19252963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MX" dirty="0" smtClean="0"/>
              <a:t>INTRODUCCIÓN</a:t>
            </a:r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r>
              <a:rPr lang="es-MX" dirty="0" smtClean="0"/>
              <a:t> </a:t>
            </a:r>
            <a:r>
              <a:rPr lang="es-MX" dirty="0"/>
              <a:t>Las malas conversaciones impregnan al oyente, del espíritu del exponente; por eso son tan peligrosas, ya que envuelven al oyente no solo en la conversación; sino en él espíritu con quien conversa. Se logra que esos espíritus se posesionen en la mente del oyente, y sus argumentos se vuelvan acciones; terminando en corromper las buenas costumbres del oyente.</a:t>
            </a:r>
          </a:p>
        </p:txBody>
      </p:sp>
    </p:spTree>
    <p:extLst>
      <p:ext uri="{BB962C8B-B14F-4D97-AF65-F5344CB8AC3E}">
        <p14:creationId xmlns:p14="http://schemas.microsoft.com/office/powerpoint/2010/main" val="14652235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MX" dirty="0"/>
              <a:t>I.- LA HISTORIA DE AMNÓN NOS DEJA UN GRAN EJEMPLO </a:t>
            </a:r>
            <a:endParaRPr lang="es-MX" dirty="0" smtClean="0"/>
          </a:p>
          <a:p>
            <a:pPr marL="0" indent="0">
              <a:buNone/>
            </a:pPr>
            <a:r>
              <a:rPr lang="es-MX" dirty="0" err="1" smtClean="0"/>
              <a:t>Amnón</a:t>
            </a:r>
            <a:r>
              <a:rPr lang="es-MX" dirty="0" smtClean="0"/>
              <a:t> </a:t>
            </a:r>
            <a:r>
              <a:rPr lang="es-MX" dirty="0"/>
              <a:t>por la perversidad de su amigo, termina mirando a su hermana con ojos de lascivia; destruyendo sus costumbres de príncipes, y terminando su vida como un vil violador y fornicario. </a:t>
            </a:r>
            <a:endParaRPr lang="es-MX" dirty="0" smtClean="0"/>
          </a:p>
          <a:p>
            <a:pPr marL="0" indent="0">
              <a:buNone/>
            </a:pPr>
            <a:r>
              <a:rPr lang="es-MX" dirty="0" smtClean="0"/>
              <a:t>2 </a:t>
            </a:r>
            <a:r>
              <a:rPr lang="es-MX" dirty="0"/>
              <a:t>Samuel 13:3: “Y </a:t>
            </a:r>
            <a:r>
              <a:rPr lang="es-MX" dirty="0" err="1"/>
              <a:t>Amnón</a:t>
            </a:r>
            <a:r>
              <a:rPr lang="es-MX" dirty="0"/>
              <a:t> tenía un amigo que se llamaba </a:t>
            </a:r>
            <a:r>
              <a:rPr lang="es-MX" dirty="0" err="1"/>
              <a:t>Jonadab</a:t>
            </a:r>
            <a:r>
              <a:rPr lang="es-MX" dirty="0"/>
              <a:t>, hijo de </a:t>
            </a:r>
            <a:r>
              <a:rPr lang="es-MX" dirty="0" err="1"/>
              <a:t>Simea</a:t>
            </a:r>
            <a:r>
              <a:rPr lang="es-MX" dirty="0"/>
              <a:t>, hermano de David; y </a:t>
            </a:r>
            <a:r>
              <a:rPr lang="es-MX" dirty="0" err="1"/>
              <a:t>Jonadab</a:t>
            </a:r>
            <a:r>
              <a:rPr lang="es-MX" dirty="0"/>
              <a:t> era hombre muy astuto”. </a:t>
            </a:r>
          </a:p>
        </p:txBody>
      </p:sp>
    </p:spTree>
    <p:extLst>
      <p:ext uri="{BB962C8B-B14F-4D97-AF65-F5344CB8AC3E}">
        <p14:creationId xmlns:p14="http://schemas.microsoft.com/office/powerpoint/2010/main" val="19522670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s-MX" dirty="0"/>
              <a:t>2 Samuel 13:5: “Y </a:t>
            </a:r>
            <a:r>
              <a:rPr lang="es-MX" dirty="0" err="1"/>
              <a:t>Jonadab</a:t>
            </a:r>
            <a:r>
              <a:rPr lang="es-MX" dirty="0"/>
              <a:t> le dijo: Acuéstate en tu cama, y finge que estás enfermo; y cuando tu padre viniere a visitarte, dile: Te ruego que venga mi hermana </a:t>
            </a:r>
            <a:r>
              <a:rPr lang="es-MX" dirty="0" err="1"/>
              <a:t>Tamar</a:t>
            </a:r>
            <a:r>
              <a:rPr lang="es-MX" dirty="0"/>
              <a:t>, para que me dé de comer, y prepare delante de mí alguna vianda, para que al verla yo la coma de su mano”. </a:t>
            </a:r>
            <a:endParaRPr lang="es-MX" dirty="0" smtClean="0"/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r>
              <a:rPr lang="es-MX" dirty="0" smtClean="0"/>
              <a:t>2 </a:t>
            </a:r>
            <a:r>
              <a:rPr lang="es-MX" dirty="0"/>
              <a:t>Samuel 13:10-11: “Entonces </a:t>
            </a:r>
            <a:r>
              <a:rPr lang="es-MX" dirty="0" err="1"/>
              <a:t>Amnón</a:t>
            </a:r>
            <a:r>
              <a:rPr lang="es-MX" dirty="0"/>
              <a:t> dijo a </a:t>
            </a:r>
            <a:r>
              <a:rPr lang="es-MX" dirty="0" err="1"/>
              <a:t>Tamar</a:t>
            </a:r>
            <a:r>
              <a:rPr lang="es-MX" dirty="0"/>
              <a:t>: Trae la comida a la alcoba, para que yo coma de tu mano. Y tomando </a:t>
            </a:r>
            <a:r>
              <a:rPr lang="es-MX" dirty="0" err="1"/>
              <a:t>Tamar</a:t>
            </a:r>
            <a:r>
              <a:rPr lang="es-MX" dirty="0"/>
              <a:t> las hojuelas que había preparado, las llevó a su hermano </a:t>
            </a:r>
            <a:r>
              <a:rPr lang="es-MX" dirty="0" err="1"/>
              <a:t>Amnón</a:t>
            </a:r>
            <a:r>
              <a:rPr lang="es-MX" dirty="0"/>
              <a:t> a la alcoba. Y cuando ella se las puso delante para que comiese, asió de ella, y le dijo: Ven, hermana mía, acuéstate conmigo”.</a:t>
            </a:r>
          </a:p>
        </p:txBody>
      </p:sp>
    </p:spTree>
    <p:extLst>
      <p:ext uri="{BB962C8B-B14F-4D97-AF65-F5344CB8AC3E}">
        <p14:creationId xmlns:p14="http://schemas.microsoft.com/office/powerpoint/2010/main" val="21274580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s-MX" dirty="0"/>
              <a:t>2 Samuel 13:13-14: “Porque ¿adónde iría yo con mi deshonra? Y aun tú serías estimado como uno de los perversos en Israel. Te ruego pues, ahora, que hables al rey, que él no me negará a ti. Mas él no la quiso oír, sino que pudiendo más que ella, la forzó, y se acostó con ella”. </a:t>
            </a:r>
            <a:endParaRPr lang="es-MX" dirty="0" smtClean="0"/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r>
              <a:rPr lang="es-MX" dirty="0" smtClean="0"/>
              <a:t>A </a:t>
            </a:r>
            <a:r>
              <a:rPr lang="es-MX" dirty="0" err="1"/>
              <a:t>Amnón</a:t>
            </a:r>
            <a:r>
              <a:rPr lang="es-MX" dirty="0"/>
              <a:t> le costó la vida, el haberse corrompido por el consejo de su amigo </a:t>
            </a:r>
            <a:r>
              <a:rPr lang="es-MX" dirty="0" err="1"/>
              <a:t>Jonadad</a:t>
            </a:r>
            <a:r>
              <a:rPr lang="es-MX" dirty="0"/>
              <a:t>; deshonrando a su hermana. deshonró a su familia y a todo el reino de David su padre.</a:t>
            </a:r>
          </a:p>
        </p:txBody>
      </p:sp>
    </p:spTree>
    <p:extLst>
      <p:ext uri="{BB962C8B-B14F-4D97-AF65-F5344CB8AC3E}">
        <p14:creationId xmlns:p14="http://schemas.microsoft.com/office/powerpoint/2010/main" val="40197677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s-MX" dirty="0"/>
              <a:t>II.- ÁREAS QUE PUEDEN INFLUIR EN NUESTRA </a:t>
            </a:r>
            <a:r>
              <a:rPr lang="es-MX" dirty="0" smtClean="0"/>
              <a:t>VIDA</a:t>
            </a:r>
          </a:p>
          <a:p>
            <a:pPr marL="0" indent="0">
              <a:buNone/>
            </a:pPr>
            <a:r>
              <a:rPr lang="es-MX" dirty="0" smtClean="0"/>
              <a:t> </a:t>
            </a:r>
            <a:r>
              <a:rPr lang="es-MX" dirty="0"/>
              <a:t>Hay principios y valores que deben regir nuestras vidas. La Biblia está plagada de consejos; que nos ayudarán a ser mejores cristianos. </a:t>
            </a:r>
            <a:endParaRPr lang="es-MX" dirty="0" smtClean="0"/>
          </a:p>
          <a:p>
            <a:pPr marL="0" indent="0">
              <a:buNone/>
            </a:pPr>
            <a:r>
              <a:rPr lang="es-MX" dirty="0" smtClean="0"/>
              <a:t>1 </a:t>
            </a:r>
            <a:r>
              <a:rPr lang="es-MX" dirty="0"/>
              <a:t>Corintios en el 6:12 expresa: “Todas las cosas me son lícitas, más no todas me convienen; todas las cosas me son lícitas, mas yo no me dejaré dominar de ninguna”.</a:t>
            </a:r>
          </a:p>
        </p:txBody>
      </p:sp>
    </p:spTree>
    <p:extLst>
      <p:ext uri="{BB962C8B-B14F-4D97-AF65-F5344CB8AC3E}">
        <p14:creationId xmlns:p14="http://schemas.microsoft.com/office/powerpoint/2010/main" val="21326834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MX" dirty="0"/>
              <a:t>A. LO QUE USTED VE. Debemos aprender a dominar nuestra vista. En el rey David vemos un claro ejemplo, de lo que puede afectarnos la vista. De hecho, muchos dicen: “Con mirar no pasa nada”. Veamos en 2 Samuel 11:2: “Y sucedió un día, al caer la tarde, que se levantó David de su lecho y se paseaba sobre el terrado real de la casa real; y vio desde el terrado a una mujer que se estaba bañando, la cual era hermosa”. </a:t>
            </a:r>
          </a:p>
        </p:txBody>
      </p:sp>
    </p:spTree>
    <p:extLst>
      <p:ext uri="{BB962C8B-B14F-4D97-AF65-F5344CB8AC3E}">
        <p14:creationId xmlns:p14="http://schemas.microsoft.com/office/powerpoint/2010/main" val="150600796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</TotalTime>
  <Words>2250</Words>
  <Application>Microsoft Office PowerPoint</Application>
  <PresentationFormat>Presentación en pantalla (4:3)</PresentationFormat>
  <Paragraphs>74</Paragraphs>
  <Slides>26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26</vt:i4>
      </vt:variant>
    </vt:vector>
  </HeadingPairs>
  <TitlesOfParts>
    <vt:vector size="29" baseType="lpstr">
      <vt:lpstr>Arial</vt:lpstr>
      <vt:lpstr>Calibri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Manager/>
  <Company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subject/>
  <dc:creator>user</dc:creator>
  <cp:keywords/>
  <dc:description/>
  <cp:lastModifiedBy>Iglesia La Misión</cp:lastModifiedBy>
  <cp:revision>67</cp:revision>
  <dcterms:created xsi:type="dcterms:W3CDTF">2016-01-29T05:02:58Z</dcterms:created>
  <dcterms:modified xsi:type="dcterms:W3CDTF">2018-01-31T16:52:29Z</dcterms:modified>
  <cp:category/>
</cp:coreProperties>
</file>