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Se dice que el primer segundo no afecta, nos afecta el segundo </a:t>
            </a:r>
            <a:r>
              <a:rPr lang="es-MX" dirty="0" err="1"/>
              <a:t>segundo</a:t>
            </a:r>
            <a:r>
              <a:rPr lang="es-MX" dirty="0"/>
              <a:t>. El primero puede ser por inercia, el segundo ya es deliberado. *David no solo NO debía haber visto a esa mujer, él debía haber estado en la guerra.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Podemos </a:t>
            </a:r>
            <a:r>
              <a:rPr lang="es-MX" dirty="0"/>
              <a:t>decir que el resultado de ver lo incorrecto trae: </a:t>
            </a:r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VANIDAD</a:t>
            </a:r>
            <a:r>
              <a:rPr lang="es-MX" dirty="0"/>
              <a:t>. Salmos 119:37: “Aparta mis ojos, que no vean la vanidad; avívame en tu camino”.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ADULTERIO</a:t>
            </a:r>
            <a:r>
              <a:rPr lang="es-MX" dirty="0"/>
              <a:t>. 2 Samuel 11:2: “Y sucedió un día, al caer la tarde, que se levantó David de su lecho y se paseaba sobre el terrado de la casa real; y vio desde el terrado a una mujer que se estaba bañando, la cual era muy hermosa”.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DESEOS</a:t>
            </a:r>
            <a:r>
              <a:rPr lang="es-MX" dirty="0"/>
              <a:t>. 1 Juan 2:16: “Porque todo lo que hay en el mundo, los deseos de la carne, los deseos de los ojos, y la vanagloria de la vida, no proviene del Padre, sino del mundo”. 29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PERVERSIONES</a:t>
            </a:r>
            <a:r>
              <a:rPr lang="es-MX" dirty="0"/>
              <a:t>. Eclesiastés 7:2: “He aquí, solamente esto he hallado: que Dios hizo al hombre recto, pero ellos buscaron muchas perversiones”. 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B. LO QUE USTED PIENSA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Cuando alguien empieza a ver lo que es indebido, su mente empieza a trabajar con ideas que no deberían estar ahí. Siguiendo el mismo pasaje, el verso 3 y 4 dice: “Envió David a preguntar por aquella mujer, y le dijeron: Aquella mujer es </a:t>
            </a:r>
            <a:r>
              <a:rPr lang="es-MX" dirty="0" err="1"/>
              <a:t>Betsabé</a:t>
            </a:r>
            <a:r>
              <a:rPr lang="es-MX" dirty="0"/>
              <a:t> hija de Eliam, mujer de Urías heteo. Y envió David mensajeros, y la tomó; y vino a él, y él durmió con ella. Luego ella se purificó de su inmundicia, y se volvió a su casa”. Si David no hubiera visto a esta mujer, ni persistido en estar viéndola; no hubiera empezado a desearla. Ni mucho menos mancillado a esa pobre mujer. Después de esto, destruyó la vida de Urías su marido. El versículo 27 termina diciendo al respecto: “Mas esto que David había hecho, fue desagradable ante los ojos de Jehová”.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Lucas 6:45: “El hombre bueno, del buen tesoro de su corazón saca lo bueno; y el hombre malo, del mal tesoro de su corazón saca lo malo; porque de la abundancia del corazón habla la boca”.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Las </a:t>
            </a:r>
            <a:r>
              <a:rPr lang="es-MX" dirty="0"/>
              <a:t>personas son lo que piensan, por ello debemos cuidar nuestro pensar.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Proverbios </a:t>
            </a:r>
            <a:r>
              <a:rPr lang="es-MX" dirty="0"/>
              <a:t>23:7: “Porque cual es su pensamiento en su corazón, tal es él</a:t>
            </a:r>
            <a:r>
              <a:rPr lang="es-MX" dirty="0" smtClean="0"/>
              <a:t>”.</a:t>
            </a:r>
          </a:p>
          <a:p>
            <a:pPr marL="514350" indent="-514350">
              <a:buAutoNum type="arabicPeriod"/>
            </a:pPr>
            <a:r>
              <a:rPr lang="es-MX" dirty="0" smtClean="0"/>
              <a:t> Mateo </a:t>
            </a:r>
            <a:r>
              <a:rPr lang="es-MX" dirty="0"/>
              <a:t>15:19: “Porque del corazón salen los malos pensamientos, los homicidios, los adulterios, las fornicaciones, los hurtos, los falsos testimonios, las blasfemias”.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2 </a:t>
            </a:r>
            <a:r>
              <a:rPr lang="es-MX" dirty="0"/>
              <a:t>Corintios 10:5. “derribando argumentos y toda altivez que se levanta contra el conocimiento de Dios, y llevando cautivo todo pensamiento a la obediencia a Cristo”.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C. LO QUE USTED OYE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El hombre más sabio de la tierra, Salomón decía en Eclesiastés 1:8: “Todas las cosas son fatigosas más de lo que el hombre puede expresar; nunca se sacia el ojo de ver, ni el oído de oír”.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Lo </a:t>
            </a:r>
            <a:r>
              <a:rPr lang="es-MX" dirty="0"/>
              <a:t>que oímos puede afectarnos gravemente, de tal manera que podemos enfermar nuestro corazón; y contaminar nuestro cuerpo.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Y </a:t>
            </a:r>
            <a:r>
              <a:rPr lang="es-MX" dirty="0"/>
              <a:t>la lengua es un fuego, un mundo de maldad. Santiago 3:6: “La lengua está puesta entre nuestros miembros, y contamina todo el cuerpo, e inflama la rueda de la creación, y ella misma es inflamada por el infierno”. </a:t>
            </a:r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Algunas cosas que debemos abstenernos o evitar escuchar: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MALAS </a:t>
            </a:r>
            <a:r>
              <a:rPr lang="es-MX" dirty="0"/>
              <a:t>CONVERSACIONES. 1 Corintios 15:33: “No erréis; las malas conversaciones corrompen las buenas costumbres”.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LAS </a:t>
            </a:r>
            <a:r>
              <a:rPr lang="es-MX" dirty="0"/>
              <a:t>MALDICIONES, LO NEGATIVO O MALO DE ALGUIEN Santiago”. 3:10: “De una misma boca proceden bendición y maldición. Hermanos míos, esto no debe ser así”.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CELOS </a:t>
            </a:r>
            <a:r>
              <a:rPr lang="es-MX" dirty="0"/>
              <a:t>Y AMARGURAS. Santiago 3:14,15: “Pero si tenéis celos amargos y contención en vuestro corazón, no os jactéis, ni mintáis contra la verdad; porque esta sabiduría no es la que desciende de lo alto, sino terrenal, animal, diabólica”.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4. JACTANCIAS. Santiago 3:5: “Así también la lengua es un miembro pequeño, pero se jacta de grandes cosas. He aquí, ¡cuán grande bosque enciende un pequeño fuego”.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5</a:t>
            </a:r>
            <a:r>
              <a:rPr lang="es-MX" dirty="0"/>
              <a:t>. PALABRAS DESHONESTAS. Colosenses 3:8: “Pero ahora dejad también vosotros todas estas cosas: ira, enojo, malicia, blasfemia, palabras deshonestas de vuestra boca”.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6</a:t>
            </a:r>
            <a:r>
              <a:rPr lang="es-MX" dirty="0"/>
              <a:t>. MENTIRA. Colosenses 3:9: “No mintáis los unos a los otros, habiéndoos despojado del viejo hombre con sus hechos”. 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7. DIFAMACIONES. Tito 3:2: “Que a nadie difamen, que no sean pendencieros, sino amables, mostrando toda mansedumbre para con todos los hombres”.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8</a:t>
            </a:r>
            <a:r>
              <a:rPr lang="es-MX" dirty="0"/>
              <a:t>. DESPUÉS DE ARREPENTIRSE DAVID DECLARÓ: “No pondré delante de mis ojos cosa injusta”. Salmos 101:3.</a:t>
            </a:r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D. DEBEMOS CUIDAR DE LEER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OTRAS </a:t>
            </a:r>
            <a:r>
              <a:rPr lang="es-MX" dirty="0"/>
              <a:t>DOCTRINAS. 1 Timoteo 4:16: “Ten cuidado de ti mismo y de la doctrina; persiste en ello, pues haciendo esto, te salvarás a ti mismo y a los que te oyeren”.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OCULTISMO</a:t>
            </a:r>
            <a:r>
              <a:rPr lang="es-MX" dirty="0"/>
              <a:t>. Hechos 19:19: “Asimismo muchos de los que habían practica- 31 do la magia trajeron los libros y los quemaron delante de todos; y hecha la cuenta de su precio, hallaron que era cincuenta mil piezas de plata”. </a:t>
            </a: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ENSEÑANZAS </a:t>
            </a:r>
            <a:r>
              <a:rPr lang="es-MX" dirty="0"/>
              <a:t>ANTICRISTIANAS. Proverbios 19:27: “Cesa, hijo mío, de oír las enseñanzas que te hacen divagar de las razones de sabiduría”.</a:t>
            </a:r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LAS MALAS CONVERSACIONES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E. DEBEMOS CUIDAR NUESTRAS COMPAÑÍAS. 2 Crónicas 20:35: “Pasadas estas cosas, Josafat rey de Judá trabó amistad con </a:t>
            </a:r>
            <a:r>
              <a:rPr lang="es-MX" dirty="0" err="1"/>
              <a:t>Ocozías</a:t>
            </a:r>
            <a:r>
              <a:rPr lang="es-MX" dirty="0"/>
              <a:t> rey de Israel, el cual era dado a la impiedad”.</a:t>
            </a:r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III.- DEBEMOS DAR BUEN TESTIMONIO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gente empezará a ver nuestro testimonio. Es más fácil ganar almas con nuestro testimonio, que con nuestras palabras. Nuestra misma familia será convertida, por nuestra forma de actuar. Aprendamos a dar un buen testimonio y seamos diligentes. Tito 2:10: “no defraudando, sino mostrándose fieles en todo, para que en todo adornen la doctrina de Dios nuestro Salvador”.</a:t>
            </a:r>
          </a:p>
        </p:txBody>
      </p:sp>
    </p:spTree>
    <p:extLst>
      <p:ext uri="{BB962C8B-B14F-4D97-AF65-F5344CB8AC3E}">
        <p14:creationId xmlns:p14="http://schemas.microsoft.com/office/powerpoint/2010/main" val="4004442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lphaUcPeriod"/>
            </a:pPr>
            <a:r>
              <a:rPr lang="es-MX" dirty="0" smtClean="0"/>
              <a:t>BUEN </a:t>
            </a:r>
            <a:r>
              <a:rPr lang="es-MX" dirty="0"/>
              <a:t>NOMBRE. Proverbios 22:1: “De más estima es el buen nombre que las muchas riquezas, y la buena fama más que la plata y el oro”. </a:t>
            </a:r>
            <a:endParaRPr lang="es-MX" dirty="0" smtClean="0"/>
          </a:p>
          <a:p>
            <a:pPr marL="514350" indent="-514350">
              <a:buAutoNum type="alphaUcPeriod"/>
            </a:pPr>
            <a:r>
              <a:rPr lang="es-MX" dirty="0" smtClean="0"/>
              <a:t>REPUTACIÓN</a:t>
            </a:r>
            <a:r>
              <a:rPr lang="es-MX" dirty="0"/>
              <a:t>. Eclesiastés 10:1: “Las moscas muertas hacen heder y dar mal olor al perfume del perfumista; así una pequeña locura, al que es estimado como sabio y honorable”.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Filipenses </a:t>
            </a:r>
            <a:r>
              <a:rPr lang="es-MX" dirty="0"/>
              <a:t>4:8: “Por lo demás, hermanos, todo lo que es verdadero, todo lo honesto, todo lo justo, todo lo puro, todo lo amable, todo lo que es de buen nombre; si hay virtud alguna, si algo digno de alabanza, en esto pensad”.</a:t>
            </a:r>
          </a:p>
        </p:txBody>
      </p:sp>
    </p:spTree>
    <p:extLst>
      <p:ext uri="{BB962C8B-B14F-4D97-AF65-F5344CB8AC3E}">
        <p14:creationId xmlns:p14="http://schemas.microsoft.com/office/powerpoint/2010/main" val="182866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/>
              <a:t>IV.- DE VITAL IMPORTANCIA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Hay </a:t>
            </a:r>
            <a:r>
              <a:rPr lang="es-MX" dirty="0"/>
              <a:t>áreas vitales en nuestra vida, áreas que debemos poner especial atención y cuidado: </a:t>
            </a:r>
            <a:endParaRPr lang="es-MX" dirty="0" smtClean="0"/>
          </a:p>
          <a:p>
            <a:pPr marL="514350" indent="-514350">
              <a:buAutoNum type="alphaUcPeriod"/>
            </a:pPr>
            <a:r>
              <a:rPr lang="es-MX" dirty="0" smtClean="0"/>
              <a:t>NUESTROS </a:t>
            </a:r>
            <a:r>
              <a:rPr lang="es-MX" dirty="0"/>
              <a:t>PADRES. Efesios en el 6:1,2: “Hijos, obedeced en el Señor a nuestros padres, porque esto es justo. Honra a tu padre y a tu madre, que es el primer mandamiento con promesa”. </a:t>
            </a:r>
            <a:endParaRPr lang="es-MX" dirty="0" smtClean="0"/>
          </a:p>
          <a:p>
            <a:pPr marL="514350" indent="-514350">
              <a:buAutoNum type="alphaUcPeriod"/>
            </a:pPr>
            <a:r>
              <a:rPr lang="es-MX" dirty="0" smtClean="0"/>
              <a:t>CON </a:t>
            </a:r>
            <a:r>
              <a:rPr lang="es-MX" dirty="0"/>
              <a:t>EL SEXO OPUESTO. 2 Corinto 6:14: “no os unáis en yugo desigual con los incrédulos; porque ¿Qué compañerismo tiene la justicia con la injusticia? ¿Y qué comunión la luz con las tinieblas?” </a:t>
            </a:r>
          </a:p>
        </p:txBody>
      </p:sp>
    </p:spTree>
    <p:extLst>
      <p:ext uri="{BB962C8B-B14F-4D97-AF65-F5344CB8AC3E}">
        <p14:creationId xmlns:p14="http://schemas.microsoft.com/office/powerpoint/2010/main" val="1085730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C. A LAS ANCIANAS. 1 Timoteo 5:2: “como a madres; a las jovencitas, como a hermanas, con toda pureza”.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</a:t>
            </a:r>
            <a:r>
              <a:rPr lang="es-MX" dirty="0"/>
              <a:t>. RELACIONES SEXUALES ANTES DEL MATRIMONIO. Efesios 5:3: “Pero fornicación y toda inmundicia, o avaricia, ni aun se nombre entre vosotros, como conviene a santos”.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 </a:t>
            </a:r>
            <a:r>
              <a:rPr lang="es-MX" dirty="0"/>
              <a:t>Corintios 6:18: “Huid de la fornicación. Cualquier otro pecado que el hombre cometa, está fuera del cuerpo; más el que fornica, contra su propio cuerpo peca”.</a:t>
            </a:r>
          </a:p>
        </p:txBody>
      </p:sp>
    </p:spTree>
    <p:extLst>
      <p:ext uri="{BB962C8B-B14F-4D97-AF65-F5344CB8AC3E}">
        <p14:creationId xmlns:p14="http://schemas.microsoft.com/office/powerpoint/2010/main" val="133350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E. SI ESTÁS CASADO(A). Mateo 5:27: “oísteis que fue dicho: no cometerás adulterio”.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F</a:t>
            </a:r>
            <a:r>
              <a:rPr lang="es-MX" dirty="0"/>
              <a:t>. SI ERES DIVORCIADO(A) O VIUDO(A). 1 Timoteo 5:14: “Quiero, pues, que las viudas jóvenes se casen, críen hijos, gobiernen su casa; que no den al adversario ninguna ocasión de maledicencia”.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 </a:t>
            </a:r>
            <a:r>
              <a:rPr lang="es-MX" dirty="0"/>
              <a:t>Corintios 7:8-9: “Digo, pues, a los solteros y a las viudas, que bueno les fuera quedarse como yo; pero si no tienen don de continencia, cásense, pues mejor es casarse que estarse quemando”.. </a:t>
            </a:r>
          </a:p>
        </p:txBody>
      </p:sp>
    </p:spTree>
    <p:extLst>
      <p:ext uri="{BB962C8B-B14F-4D97-AF65-F5344CB8AC3E}">
        <p14:creationId xmlns:p14="http://schemas.microsoft.com/office/powerpoint/2010/main" val="3599770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CONCLUSIÓN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Jeremías </a:t>
            </a:r>
            <a:r>
              <a:rPr lang="es-MX" dirty="0"/>
              <a:t>15:19 “Por tanto, así dijo Jehová: Si te convirtieres, yo te restauraré, y delante de mí estarás; y si entresacares lo precioso de lo vil, serás como mi boca. Conviértanse ellos a ti, y tú no te conviertas a ellos”.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Filipenses </a:t>
            </a:r>
            <a:r>
              <a:rPr lang="es-MX" dirty="0"/>
              <a:t>4:8: “Por lo demás hermanos, todo lo que es verdadero, todo lo honesto, todo lo justo, todo lo puro, todo lo amable, todo lo que es de buen nombre; si hay virtud alguna, si algo digno de alabanza, en esto pensad”.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1 </a:t>
            </a:r>
            <a:r>
              <a:rPr lang="es-MX" dirty="0"/>
              <a:t>de Timoteo 5:13: “Y también aprenden a ser ociosas, andando de casa en casa; y no solamente ociosas, sino también chismosas y entremetidas, hablando lo que no debieran”.</a:t>
            </a:r>
          </a:p>
        </p:txBody>
      </p:sp>
    </p:spTree>
    <p:extLst>
      <p:ext uri="{BB962C8B-B14F-4D97-AF65-F5344CB8AC3E}">
        <p14:creationId xmlns:p14="http://schemas.microsoft.com/office/powerpoint/2010/main" val="334734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BASE BÍBLICA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1 Corintios 15:33 “No erréis; las malas conversaciones corrompen las buenas costumbres”. </a:t>
            </a:r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/>
              <a:t>INTRODUCCIÓN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Las malas conversaciones impregnan al oyente, del espíritu del exponente; por eso son tan peligrosas, ya que envuelven al oyente no solo en la conversación; sino en él espíritu con quien conversa. Se logra que esos espíritus se posesionen en la mente del oyente, y sus argumentos se vuelvan acciones; terminando en corromper las buenas costumbres del oyente.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I.- LA HISTORIA DE AMNÓN NOS DEJA UN GRAN EJEMPLO </a:t>
            </a:r>
            <a:endParaRPr lang="es-MX" dirty="0" smtClean="0"/>
          </a:p>
          <a:p>
            <a:pPr marL="0" indent="0">
              <a:buNone/>
            </a:pPr>
            <a:r>
              <a:rPr lang="es-MX" dirty="0" err="1" smtClean="0"/>
              <a:t>Amnón</a:t>
            </a:r>
            <a:r>
              <a:rPr lang="es-MX" dirty="0" smtClean="0"/>
              <a:t> </a:t>
            </a:r>
            <a:r>
              <a:rPr lang="es-MX" dirty="0"/>
              <a:t>por la perversidad de su amigo, termina mirando a su hermana con ojos de lascivia; destruyendo sus costumbres de príncipes, y terminando su vida como un vil violador y fornicario.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 </a:t>
            </a:r>
            <a:r>
              <a:rPr lang="es-MX" dirty="0"/>
              <a:t>Samuel 13:3: “Y </a:t>
            </a:r>
            <a:r>
              <a:rPr lang="es-MX" dirty="0" err="1"/>
              <a:t>Amnón</a:t>
            </a:r>
            <a:r>
              <a:rPr lang="es-MX" dirty="0"/>
              <a:t> tenía un amigo que se llamaba </a:t>
            </a:r>
            <a:r>
              <a:rPr lang="es-MX" dirty="0" err="1"/>
              <a:t>Jonadab</a:t>
            </a:r>
            <a:r>
              <a:rPr lang="es-MX" dirty="0"/>
              <a:t>, hijo de </a:t>
            </a:r>
            <a:r>
              <a:rPr lang="es-MX" dirty="0" err="1"/>
              <a:t>Simea</a:t>
            </a:r>
            <a:r>
              <a:rPr lang="es-MX" dirty="0"/>
              <a:t>, hermano de David; y </a:t>
            </a:r>
            <a:r>
              <a:rPr lang="es-MX" dirty="0" err="1"/>
              <a:t>Jonadab</a:t>
            </a:r>
            <a:r>
              <a:rPr lang="es-MX" dirty="0"/>
              <a:t> era hombre muy astuto”. </a:t>
            </a:r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2 Samuel 13:5: “Y </a:t>
            </a:r>
            <a:r>
              <a:rPr lang="es-MX" dirty="0" err="1"/>
              <a:t>Jonadab</a:t>
            </a:r>
            <a:r>
              <a:rPr lang="es-MX" dirty="0"/>
              <a:t> le dijo: Acuéstate en tu cama, y finge que estás enfermo; y cuando tu padre viniere a visitarte, dile: Te ruego que venga mi hermana </a:t>
            </a:r>
            <a:r>
              <a:rPr lang="es-MX" dirty="0" err="1"/>
              <a:t>Tamar</a:t>
            </a:r>
            <a:r>
              <a:rPr lang="es-MX" dirty="0"/>
              <a:t>, para que me dé de comer, y prepare delante de mí alguna vianda, para que al verla yo la coma de su mano”.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2 </a:t>
            </a:r>
            <a:r>
              <a:rPr lang="es-MX" dirty="0"/>
              <a:t>Samuel 13:10-11: “Entonces </a:t>
            </a:r>
            <a:r>
              <a:rPr lang="es-MX" dirty="0" err="1"/>
              <a:t>Amnón</a:t>
            </a:r>
            <a:r>
              <a:rPr lang="es-MX" dirty="0"/>
              <a:t> dijo a </a:t>
            </a:r>
            <a:r>
              <a:rPr lang="es-MX" dirty="0" err="1"/>
              <a:t>Tamar</a:t>
            </a:r>
            <a:r>
              <a:rPr lang="es-MX" dirty="0"/>
              <a:t>: Trae la comida a la alcoba, para que yo coma de tu mano. Y tomando </a:t>
            </a:r>
            <a:r>
              <a:rPr lang="es-MX" dirty="0" err="1"/>
              <a:t>Tamar</a:t>
            </a:r>
            <a:r>
              <a:rPr lang="es-MX" dirty="0"/>
              <a:t> las hojuelas que había preparado, las llevó a su hermano </a:t>
            </a:r>
            <a:r>
              <a:rPr lang="es-MX" dirty="0" err="1"/>
              <a:t>Amnón</a:t>
            </a:r>
            <a:r>
              <a:rPr lang="es-MX" dirty="0"/>
              <a:t> a la alcoba. Y cuando ella se las puso delante para que comiese, asió de ella, y le dijo: Ven, hermana mía, acuéstate conmigo”.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2 Samuel 13:13-14: “Porque ¿adónde iría yo con mi deshonra? Y aun tú serías estimado como uno de los perversos en Israel. Te ruego pues, ahora, que hables al rey, que él no me negará a ti. Mas él no la quiso oír, sino que pudiendo más que ella, la forzó, y se acostó con ella”.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A </a:t>
            </a:r>
            <a:r>
              <a:rPr lang="es-MX" dirty="0" err="1"/>
              <a:t>Amnón</a:t>
            </a:r>
            <a:r>
              <a:rPr lang="es-MX" dirty="0"/>
              <a:t> le costó la vida, el haberse corrompido por el consejo de su amigo </a:t>
            </a:r>
            <a:r>
              <a:rPr lang="es-MX" dirty="0" err="1"/>
              <a:t>Jonadad</a:t>
            </a:r>
            <a:r>
              <a:rPr lang="es-MX" dirty="0"/>
              <a:t>; deshonrando a su hermana. deshonró a su familia y a todo el reino de David su padre.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/>
              <a:t>II.- ÁREAS QUE PUEDEN INFLUIR EN NUESTRA </a:t>
            </a:r>
            <a:r>
              <a:rPr lang="es-MX" dirty="0" smtClean="0"/>
              <a:t>VIDA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Hay principios y valores que deben regir nuestras vidas. La Biblia está plagada de consejos; que nos ayudarán a ser mejores cristianos.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 </a:t>
            </a:r>
            <a:r>
              <a:rPr lang="es-MX" dirty="0"/>
              <a:t>Corintios en el 6:12 expresa: “Todas las cosas me son lícitas, más no todas me convienen; todas las cosas me son lícitas, mas yo no me dejaré dominar de ninguna”.</a:t>
            </a:r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A. LO QUE USTED VE. Debemos aprender a dominar nuestra vista. En el rey David vemos un claro ejemplo, de lo que puede afectarnos la vista. De hecho, muchos dicen: “Con mirar no pasa nada”. Veamos en 2 Samuel 11:2: “Y sucedió un día, al caer la tarde, que se levantó David de su lecho y se paseaba sobre el terrado real de la casa real; y vio desde el terrado a una mujer que se estaba bañando, la cual era hermosa”. 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2250</Words>
  <Application>Microsoft Office PowerPoint</Application>
  <PresentationFormat>Presentación en pantalla (4:3)</PresentationFormat>
  <Paragraphs>74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67</cp:revision>
  <dcterms:created xsi:type="dcterms:W3CDTF">2016-01-29T05:02:58Z</dcterms:created>
  <dcterms:modified xsi:type="dcterms:W3CDTF">2018-01-31T16:52:29Z</dcterms:modified>
  <cp:category/>
</cp:coreProperties>
</file>