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B32B"/>
    <a:srgbClr val="0B5AB2"/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7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680" y="90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rece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/>
              <a:t>Vivir algunas disciplinas cristianas, te ayudarán amar más tu alma.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Deja </a:t>
            </a:r>
            <a:r>
              <a:rPr lang="es-MX" dirty="0"/>
              <a:t>de frecuentar lugares mal sanos, de vestir al estilo de la concupiscencia y vanidad; de escuchar música del mundo, y de todo lo que te aparte de Dios.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Efesios </a:t>
            </a:r>
            <a:r>
              <a:rPr lang="es-MX" dirty="0"/>
              <a:t>5:8: “Porque en otro tiempo erais tinieblas, mas ahora sois luz en el Señor; andad como hijos de luz”.</a:t>
            </a:r>
          </a:p>
        </p:txBody>
      </p:sp>
    </p:spTree>
    <p:extLst>
      <p:ext uri="{BB962C8B-B14F-4D97-AF65-F5344CB8AC3E}">
        <p14:creationId xmlns:p14="http://schemas.microsoft.com/office/powerpoint/2010/main" val="2001708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Efesios 2:2: “en los cuales anduvisteis en otro tiempo, siguiendo la corriente de este mundo, conforme al príncipe de la potestad del aire, el espíritu que ahora opera en los hijos de desobediencia”.</a:t>
            </a:r>
          </a:p>
        </p:txBody>
      </p:sp>
    </p:spTree>
    <p:extLst>
      <p:ext uri="{BB962C8B-B14F-4D97-AF65-F5344CB8AC3E}">
        <p14:creationId xmlns:p14="http://schemas.microsoft.com/office/powerpoint/2010/main" val="2193058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MX" dirty="0"/>
              <a:t>III.- LA DISCIPLINA NOS PREPARA PARA LOS COMBATES ESPIRITUALES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Proverbios </a:t>
            </a:r>
            <a:r>
              <a:rPr lang="es-MX" dirty="0"/>
              <a:t>3:12: “Porque Jehová al que ama castiga, como el padre al hijo a quien quiere”. </a:t>
            </a:r>
            <a:endParaRPr lang="es-MX" dirty="0" smtClean="0"/>
          </a:p>
          <a:p>
            <a:pPr marL="514350" indent="-514350">
              <a:buAutoNum type="alphaUcPeriod"/>
            </a:pPr>
            <a:r>
              <a:rPr lang="es-MX" dirty="0" smtClean="0"/>
              <a:t>LA </a:t>
            </a:r>
            <a:r>
              <a:rPr lang="es-MX" dirty="0"/>
              <a:t>DISCIPLINA NOS ENTRENA PARA LA GUERRA ESPIRITUAL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Hebreos </a:t>
            </a:r>
            <a:r>
              <a:rPr lang="es-MX" dirty="0"/>
              <a:t>12:4-6: “Porque aún no habéis resistido hasta la sangre, combatiendo contra el pecado; y habéis ya olvidado la exhortación que como a hijos se os dirige, diciendo: Hijo mío, no menosprecies la disciplina del Señor, ni desmayes cuando eres reprendido por él”.</a:t>
            </a:r>
          </a:p>
        </p:txBody>
      </p:sp>
    </p:spTree>
    <p:extLst>
      <p:ext uri="{BB962C8B-B14F-4D97-AF65-F5344CB8AC3E}">
        <p14:creationId xmlns:p14="http://schemas.microsoft.com/office/powerpoint/2010/main" val="37266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Proverbios 5:23: “El morirá por falta de corrección, y errará por lo inmenso de su locura”.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La </a:t>
            </a:r>
            <a:r>
              <a:rPr lang="es-MX" dirty="0"/>
              <a:t>disciplina cristiana que el Señor nos ha dejado, no es para que nos entristezcamos; o porque Él desee algo malo para nosotros, sino todo lo contrario. Es para que no fracasemos en nuestro caminar con Él.</a:t>
            </a:r>
          </a:p>
        </p:txBody>
      </p:sp>
    </p:spTree>
    <p:extLst>
      <p:ext uri="{BB962C8B-B14F-4D97-AF65-F5344CB8AC3E}">
        <p14:creationId xmlns:p14="http://schemas.microsoft.com/office/powerpoint/2010/main" val="1952791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MX" dirty="0"/>
              <a:t>B. UNA VIDA SIN DISCIPLINA </a:t>
            </a: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Las </a:t>
            </a:r>
            <a:r>
              <a:rPr lang="es-MX" dirty="0"/>
              <a:t>consecuencias de una vida sin disciplina pueden ser fatales, más de lo que podemos imaginar. Siempre que una persona vive una vida sin disciplina; tarde que temprano tendrá problemas en su vida. Podemos enfatizar, que hay personas que no son cristianas; pero son disciplinados en su vida diaria, y viven bien. Hay cristianos que no son disciplinados, y batallan en la vida. Pero también existen los que son cristianos, y además son disciplinados; ellos tienen doble bendición. </a:t>
            </a:r>
          </a:p>
        </p:txBody>
      </p:sp>
    </p:spTree>
    <p:extLst>
      <p:ext uri="{BB962C8B-B14F-4D97-AF65-F5344CB8AC3E}">
        <p14:creationId xmlns:p14="http://schemas.microsoft.com/office/powerpoint/2010/main" val="3202252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Hebreos 12:10: “Y aquéllos, ciertamente por pocos días nos disciplinaban como a ellos les parecía, pero éste para lo que nos es provechoso, para que participemos de su santidad”.</a:t>
            </a:r>
          </a:p>
          <a:p>
            <a:pPr marL="0" indent="0">
              <a:buNone/>
            </a:pP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530867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dirty="0"/>
              <a:t>C. TENDRÁN POBREZA Y VERGÜENZA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Proverbios </a:t>
            </a:r>
            <a:r>
              <a:rPr lang="es-MX" dirty="0"/>
              <a:t>13:18 lo asegura: “Pobreza y vergüenza tendrá el que menosprecia el consejo; mas el que guarda la corrección recibirá honra”.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D</a:t>
            </a:r>
            <a:r>
              <a:rPr lang="es-MX" dirty="0"/>
              <a:t>. TENDRÁ OSCURIDAD EN SU VIDA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Proverbios </a:t>
            </a:r>
            <a:r>
              <a:rPr lang="es-MX" dirty="0"/>
              <a:t>6:23: “Porque el mandamiento es lámpara, y la enseñanza es luz, y camino de vida las reprensiones que te instruyen”.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E</a:t>
            </a:r>
            <a:r>
              <a:rPr lang="es-MX" dirty="0"/>
              <a:t>. TENDRÁ IGNORANCIA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Proverbios </a:t>
            </a:r>
            <a:r>
              <a:rPr lang="es-MX" dirty="0"/>
              <a:t>12:1: “El que ama la instrucción ama la sabiduría; mas el que aborrece la reprensión es ignorante”.</a:t>
            </a:r>
          </a:p>
        </p:txBody>
      </p:sp>
    </p:spTree>
    <p:extLst>
      <p:ext uri="{BB962C8B-B14F-4D97-AF65-F5344CB8AC3E}">
        <p14:creationId xmlns:p14="http://schemas.microsoft.com/office/powerpoint/2010/main" val="1377157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dirty="0"/>
              <a:t>CONCLUSIÓN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Quienes </a:t>
            </a:r>
            <a:r>
              <a:rPr lang="es-MX" dirty="0"/>
              <a:t>decidan disciplinar su vida al Señor, cosecharán grandes bendiciones.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Hebreos </a:t>
            </a:r>
            <a:r>
              <a:rPr lang="es-MX" dirty="0"/>
              <a:t>12:11: “Es verdad que ninguna disciplina al presente parece ser causa de gozo, sino de tristeza; pero después da fruto apacible de justicia a los que en ella han sido ejercitados”.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Apocalipsis </a:t>
            </a:r>
            <a:r>
              <a:rPr lang="es-MX" dirty="0"/>
              <a:t>22:11: “El que es injusto, sea injusto todavía; y el que es inmundo, sea inmundo todavía; y el que es justo, practique la justicia todavía; y el que es santo, santifíquese todavía.</a:t>
            </a:r>
          </a:p>
        </p:txBody>
      </p:sp>
    </p:spTree>
    <p:extLst>
      <p:ext uri="{BB962C8B-B14F-4D97-AF65-F5344CB8AC3E}">
        <p14:creationId xmlns:p14="http://schemas.microsoft.com/office/powerpoint/2010/main" val="3898631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LA DISCIPLINA CRISTIANA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BASE BÍBLICA: </a:t>
            </a: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Hebreos </a:t>
            </a:r>
            <a:r>
              <a:rPr lang="es-MX" dirty="0"/>
              <a:t>12:8 “Pero si se os deja sin disciplina, de la cual todos han sido participantes, entonces sois bastardos, y no hijos”.</a:t>
            </a:r>
          </a:p>
        </p:txBody>
      </p:sp>
    </p:spTree>
    <p:extLst>
      <p:ext uri="{BB962C8B-B14F-4D97-AF65-F5344CB8AC3E}">
        <p14:creationId xmlns:p14="http://schemas.microsoft.com/office/powerpoint/2010/main" val="1925296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dirty="0" smtClean="0"/>
              <a:t>INTRODUCCIÓN</a:t>
            </a:r>
          </a:p>
          <a:p>
            <a:pPr marL="0" indent="0">
              <a:buNone/>
            </a:pPr>
            <a:r>
              <a:rPr lang="es-MX" dirty="0" smtClean="0"/>
              <a:t>La </a:t>
            </a:r>
            <a:r>
              <a:rPr lang="es-MX" dirty="0"/>
              <a:t>disciplina es la práctica de toda doctrina. Si no puedes disciplinarte, nunca vivirás una doctrina; ya que ésta es un conjunto de enseñanzas e instrucciones, para ser vividas.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Todas </a:t>
            </a:r>
            <a:r>
              <a:rPr lang="es-MX" dirty="0"/>
              <a:t>las organizaciones y organismos han descubierto, que funcionan solo si hay disciplina en la función que desempeñan los integrantes.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La </a:t>
            </a:r>
            <a:r>
              <a:rPr lang="es-MX" dirty="0"/>
              <a:t>iglesia como un organismo vivo que es, el cuerpo de Cristo en la tierra necesita </a:t>
            </a:r>
            <a:r>
              <a:rPr lang="es-MX" dirty="0" err="1"/>
              <a:t>tambien</a:t>
            </a:r>
            <a:r>
              <a:rPr lang="es-MX" dirty="0"/>
              <a:t> vivir ciertas normas o disciplinas cristianas; no para salvarse, sino por el hecho de haber sido salva .</a:t>
            </a:r>
          </a:p>
        </p:txBody>
      </p:sp>
    </p:spTree>
    <p:extLst>
      <p:ext uri="{BB962C8B-B14F-4D97-AF65-F5344CB8AC3E}">
        <p14:creationId xmlns:p14="http://schemas.microsoft.com/office/powerpoint/2010/main" val="1465223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dirty="0"/>
              <a:t>I.- PADRES CON HIJOS EXITOSOS USARON LA DISCIPLINA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Hebreos </a:t>
            </a:r>
            <a:r>
              <a:rPr lang="es-MX" dirty="0"/>
              <a:t>12:9: “Por otra parte, tuvimos a nuestros padres terrenales que nos disciplinaban, y los venerábamos. ¿Por qué no obedeceremos mucho mejor al Padre de los espíritus, y viviremos?”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Un </a:t>
            </a:r>
            <a:r>
              <a:rPr lang="es-MX" dirty="0"/>
              <a:t>ejemplo de ello, es Marcos Witt (Salmista cristiano muy renombrado); él dijo: “estudiar el piano en su casa, no era una opción, era una ley”. Gracias a ello, llegó a ser uno de los más grandes pianistas y cantantes de la música cristiana.</a:t>
            </a:r>
          </a:p>
        </p:txBody>
      </p:sp>
    </p:spTree>
    <p:extLst>
      <p:ext uri="{BB962C8B-B14F-4D97-AF65-F5344CB8AC3E}">
        <p14:creationId xmlns:p14="http://schemas.microsoft.com/office/powerpoint/2010/main" val="1952267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dirty="0"/>
              <a:t>Hebreos 12:6: “Porque el Señor al que ama, disciplina, Y azota a todo el que recibe por hijo”.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De </a:t>
            </a:r>
            <a:r>
              <a:rPr lang="es-MX" dirty="0"/>
              <a:t>la misma manera, Dios DISCIPLINA a sus hijos como parte de su plan; para que </a:t>
            </a:r>
            <a:r>
              <a:rPr lang="es-MX" dirty="0" err="1"/>
              <a:t>pue</a:t>
            </a:r>
            <a:r>
              <a:rPr lang="es-MX" dirty="0"/>
              <a:t>- das CRECER. Sin disciplina viene desorden y caos, por ello el nuevo convertido; deberá aprender a vivir las normas cristianas ordenadas por Dios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 </a:t>
            </a:r>
            <a:r>
              <a:rPr lang="es-MX" dirty="0"/>
              <a:t>Hebreos 12:5: “y habéis ya olvidado la exhortación que como a hijos se os dirige, diciendo: Hijo mío, no menosprecies la disciplina del Señor, Ni desmayes cuando eres reprendido por él”.</a:t>
            </a:r>
          </a:p>
        </p:txBody>
      </p:sp>
    </p:spTree>
    <p:extLst>
      <p:ext uri="{BB962C8B-B14F-4D97-AF65-F5344CB8AC3E}">
        <p14:creationId xmlns:p14="http://schemas.microsoft.com/office/powerpoint/2010/main" val="2127458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1 Corintios 9:25,27: “Todo aquel que lucha, de todo se abstiene; ellos, a la verdad, para recibir una corona corruptible, pero nosotros, una incorruptible. Así que, yo de esta manera corro, no como a la ventura; de esta manera peleo, no como quien golpea el aire, sino que golpeo mi cuerpo, y lo pongo en servidumbre, no sea que habiendo sido heraldo para otros, yo mismo venga a ser eliminado”.</a:t>
            </a:r>
          </a:p>
        </p:txBody>
      </p:sp>
    </p:spTree>
    <p:extLst>
      <p:ext uri="{BB962C8B-B14F-4D97-AF65-F5344CB8AC3E}">
        <p14:creationId xmlns:p14="http://schemas.microsoft.com/office/powerpoint/2010/main" val="4019767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dirty="0"/>
              <a:t>II.- VALORANDO NUESTRA ALMA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Proverbios </a:t>
            </a:r>
            <a:r>
              <a:rPr lang="es-MX" dirty="0"/>
              <a:t>15:32: “El que tiene en poco la disciplina menosprecia su alma; Más el que escucha la corrección tiene entendimiento”.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Si </a:t>
            </a:r>
            <a:r>
              <a:rPr lang="es-MX" dirty="0"/>
              <a:t>verdaderamente nos amamos, tendremos que luchar por la salvación de nuestra alma; nada se logra en esta vida sin determinación y disciplina. Es por ello, que para servir a DIOS tenemos que determinarnos no solo a servirle; sino disciplinar nuestras vidas a todo un estilo de vida cristiana.</a:t>
            </a:r>
          </a:p>
        </p:txBody>
      </p:sp>
    </p:spTree>
    <p:extLst>
      <p:ext uri="{BB962C8B-B14F-4D97-AF65-F5344CB8AC3E}">
        <p14:creationId xmlns:p14="http://schemas.microsoft.com/office/powerpoint/2010/main" val="2132683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dirty="0"/>
              <a:t>1 de Pedro 1:18: “sabiendo que fuisteis rescatados de vuestra vana manera de vivir, la cual recibisteis de vuestros padres, no con cosas corruptibles, como oro o plata”. Las cosa vanas de la vida tendrán que ser dejas atrás para poder CRECER en el Señor y MADURAR la vida cristiana 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Tito </a:t>
            </a:r>
            <a:r>
              <a:rPr lang="es-MX" dirty="0"/>
              <a:t>3:3: “Porque nosotros también éramos en otro tiempo insensatos, rebeldes, extraviados, esclavos de concupiscencias y deleites diversos, viviendo en malicia y envidia, aborrecibles, y aborreciéndonos unos a otros”.</a:t>
            </a:r>
          </a:p>
        </p:txBody>
      </p:sp>
    </p:spTree>
    <p:extLst>
      <p:ext uri="{BB962C8B-B14F-4D97-AF65-F5344CB8AC3E}">
        <p14:creationId xmlns:p14="http://schemas.microsoft.com/office/powerpoint/2010/main" val="15060079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1179</Words>
  <Application>Microsoft Office PowerPoint</Application>
  <PresentationFormat>Presentación en pantalla (4:3)</PresentationFormat>
  <Paragraphs>44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0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65</cp:revision>
  <dcterms:created xsi:type="dcterms:W3CDTF">2016-01-29T05:02:58Z</dcterms:created>
  <dcterms:modified xsi:type="dcterms:W3CDTF">2018-01-31T16:52:52Z</dcterms:modified>
  <cp:category/>
</cp:coreProperties>
</file>