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96" r:id="rId3"/>
    <p:sldId id="275" r:id="rId4"/>
    <p:sldId id="297" r:id="rId5"/>
    <p:sldId id="276" r:id="rId6"/>
    <p:sldId id="298" r:id="rId7"/>
    <p:sldId id="277" r:id="rId8"/>
    <p:sldId id="299" r:id="rId9"/>
    <p:sldId id="278" r:id="rId10"/>
    <p:sldId id="300" r:id="rId11"/>
    <p:sldId id="301" r:id="rId12"/>
    <p:sldId id="302" r:id="rId13"/>
    <p:sldId id="303" r:id="rId14"/>
    <p:sldId id="304" r:id="rId15"/>
    <p:sldId id="305" r:id="rId16"/>
    <p:sldId id="306" r:id="rId17"/>
    <p:sldId id="307" r:id="rId18"/>
    <p:sldId id="308" r:id="rId19"/>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B32B"/>
    <a:srgbClr val="0B5AB2"/>
    <a:srgbClr val="17B6C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747" autoAdjust="0"/>
    <p:restoredTop sz="94660"/>
  </p:normalViewPr>
  <p:slideViewPr>
    <p:cSldViewPr snapToGrid="0" snapToObjects="1">
      <p:cViewPr varScale="1">
        <p:scale>
          <a:sx n="87" d="100"/>
          <a:sy n="87" d="100"/>
        </p:scale>
        <p:origin x="1680" y="90"/>
      </p:cViewPr>
      <p:guideLst>
        <p:guide orient="horz" pos="2160"/>
        <p:guide pos="38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7"/>
            <a:ext cx="7772400" cy="1470025"/>
          </a:xfrm>
        </p:spPr>
        <p:txBody>
          <a:bodyPr/>
          <a:lstStyle/>
          <a:p>
            <a:r>
              <a:rPr lang="en-US" smtClean="0"/>
              <a:t>Clic para editar título</a:t>
            </a:r>
            <a:endParaRPr lang="es-MX"/>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577955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texto vertical 2"/>
          <p:cNvSpPr>
            <a:spLocks noGrp="1"/>
          </p:cNvSpPr>
          <p:nvPr>
            <p:ph type="body" orient="vert" idx="1"/>
          </p:nvPr>
        </p:nvSpPr>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2357487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40"/>
            <a:ext cx="2057400" cy="5851525"/>
          </a:xfrm>
        </p:spPr>
        <p:txBody>
          <a:bodyPr vert="eaVert"/>
          <a:lstStyle/>
          <a:p>
            <a:r>
              <a:rPr lang="en-US" smtClean="0"/>
              <a:t>Clic para editar título</a:t>
            </a:r>
            <a:endParaRPr lang="es-MX"/>
          </a:p>
        </p:txBody>
      </p:sp>
      <p:sp>
        <p:nvSpPr>
          <p:cNvPr id="3" name="Marcador de texto vertical 2"/>
          <p:cNvSpPr>
            <a:spLocks noGrp="1"/>
          </p:cNvSpPr>
          <p:nvPr>
            <p:ph type="body" orient="vert" idx="1"/>
          </p:nvPr>
        </p:nvSpPr>
        <p:spPr>
          <a:xfrm>
            <a:off x="457200" y="274640"/>
            <a:ext cx="6019800" cy="5851525"/>
          </a:xfrm>
        </p:spPr>
        <p:txBody>
          <a:bodyPr vert="eaVert"/>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668701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idx="1"/>
          </p:nvPr>
        </p:nvSpPr>
        <p:spPr/>
        <p:txBody>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300639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2"/>
            <a:ext cx="7772400" cy="1362075"/>
          </a:xfrm>
        </p:spPr>
        <p:txBody>
          <a:bodyPr anchor="t"/>
          <a:lstStyle>
            <a:lvl1pPr algn="l">
              <a:defRPr sz="4000" b="1" cap="all"/>
            </a:lvl1pPr>
          </a:lstStyle>
          <a:p>
            <a:r>
              <a:rPr lang="en-US" smtClean="0"/>
              <a:t>Clic para editar título</a:t>
            </a:r>
            <a:endParaRPr lang="es-MX"/>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Haga clic para modificar el estilo de texto del patrón</a:t>
            </a:r>
          </a:p>
        </p:txBody>
      </p:sp>
      <p:sp>
        <p:nvSpPr>
          <p:cNvPr id="4" name="Marcador de fecha 3"/>
          <p:cNvSpPr>
            <a:spLocks noGrp="1"/>
          </p:cNvSpPr>
          <p:nvPr>
            <p:ph type="dt" sz="half" idx="10"/>
          </p:nvPr>
        </p:nvSpPr>
        <p:spPr/>
        <p:txBody>
          <a:bodyPr/>
          <a:lstStyle/>
          <a:p>
            <a:fld id="{35BC3F89-B1FE-0F44-B8D5-DE9A67090967}" type="datetimeFigureOut">
              <a:rPr lang="es-ES" smtClean="0"/>
              <a:t>31/01/2018</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39727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contenido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contenido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13250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n-US" smtClean="0"/>
              <a:t>Clic para editar título</a:t>
            </a:r>
            <a:endParaRPr lang="es-MX"/>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5" name="Marcador de tex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Haga clic para modificar el estilo de texto del patrón</a:t>
            </a:r>
          </a:p>
        </p:txBody>
      </p:sp>
      <p:sp>
        <p:nvSpPr>
          <p:cNvPr id="6" name="Marcador de contenid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7" name="Marcador de fecha 6"/>
          <p:cNvSpPr>
            <a:spLocks noGrp="1"/>
          </p:cNvSpPr>
          <p:nvPr>
            <p:ph type="dt" sz="half" idx="10"/>
          </p:nvPr>
        </p:nvSpPr>
        <p:spPr/>
        <p:txBody>
          <a:bodyPr/>
          <a:lstStyle/>
          <a:p>
            <a:fld id="{35BC3F89-B1FE-0F44-B8D5-DE9A67090967}" type="datetimeFigureOut">
              <a:rPr lang="es-ES" smtClean="0"/>
              <a:t>31/01/2018</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30606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n-US" smtClean="0"/>
              <a:t>Clic para editar título</a:t>
            </a:r>
            <a:endParaRPr lang="es-MX"/>
          </a:p>
        </p:txBody>
      </p:sp>
      <p:sp>
        <p:nvSpPr>
          <p:cNvPr id="3" name="Marcador de fecha 2"/>
          <p:cNvSpPr>
            <a:spLocks noGrp="1"/>
          </p:cNvSpPr>
          <p:nvPr>
            <p:ph type="dt" sz="half" idx="10"/>
          </p:nvPr>
        </p:nvSpPr>
        <p:spPr/>
        <p:txBody>
          <a:bodyPr/>
          <a:lstStyle/>
          <a:p>
            <a:fld id="{35BC3F89-B1FE-0F44-B8D5-DE9A67090967}" type="datetimeFigureOut">
              <a:rPr lang="es-ES" smtClean="0"/>
              <a:t>31/01/2018</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973033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35BC3F89-B1FE-0F44-B8D5-DE9A67090967}" type="datetimeFigureOut">
              <a:rPr lang="es-ES" smtClean="0"/>
              <a:t>31/01/2018</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1628485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1" y="273050"/>
            <a:ext cx="3008313" cy="1162050"/>
          </a:xfrm>
        </p:spPr>
        <p:txBody>
          <a:bodyPr anchor="b"/>
          <a:lstStyle>
            <a:lvl1pPr algn="l">
              <a:defRPr sz="2000" b="1"/>
            </a:lvl1pPr>
          </a:lstStyle>
          <a:p>
            <a:r>
              <a:rPr lang="en-US" smtClean="0"/>
              <a:t>Clic para editar título</a:t>
            </a:r>
            <a:endParaRPr lang="es-MX"/>
          </a:p>
        </p:txBody>
      </p:sp>
      <p:sp>
        <p:nvSpPr>
          <p:cNvPr id="3" name="Marcador de contenido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texto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3222161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n-US" smtClean="0"/>
              <a:t>Clic para editar título</a:t>
            </a:r>
            <a:endParaRPr lang="es-MX"/>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Haga clic para modificar el estilo de texto del patrón</a:t>
            </a:r>
          </a:p>
        </p:txBody>
      </p:sp>
      <p:sp>
        <p:nvSpPr>
          <p:cNvPr id="5" name="Marcador de fecha 4"/>
          <p:cNvSpPr>
            <a:spLocks noGrp="1"/>
          </p:cNvSpPr>
          <p:nvPr>
            <p:ph type="dt" sz="half" idx="10"/>
          </p:nvPr>
        </p:nvSpPr>
        <p:spPr/>
        <p:txBody>
          <a:bodyPr/>
          <a:lstStyle/>
          <a:p>
            <a:fld id="{35BC3F89-B1FE-0F44-B8D5-DE9A67090967}" type="datetimeFigureOut">
              <a:rPr lang="es-ES" smtClean="0"/>
              <a:t>31/01/2018</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F3397C3E-01BB-FE40-8D47-44269A529B4A}" type="slidenum">
              <a:rPr lang="es-MX" smtClean="0"/>
              <a:t>‹Nº›</a:t>
            </a:fld>
            <a:endParaRPr lang="es-MX"/>
          </a:p>
        </p:txBody>
      </p:sp>
    </p:spTree>
    <p:extLst>
      <p:ext uri="{BB962C8B-B14F-4D97-AF65-F5344CB8AC3E}">
        <p14:creationId xmlns:p14="http://schemas.microsoft.com/office/powerpoint/2010/main" val="210335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 para editar título</a:t>
            </a:r>
            <a:endParaRPr lang="es-MX"/>
          </a:p>
        </p:txBody>
      </p:sp>
      <p:sp>
        <p:nvSpPr>
          <p:cNvPr id="3" name="Marcador de texto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Haga clic para modificar el estilo de texto del patrón</a:t>
            </a:r>
          </a:p>
          <a:p>
            <a:pPr lvl="1"/>
            <a:r>
              <a:rPr lang="en-US" smtClean="0"/>
              <a:t>Segundo nivel</a:t>
            </a:r>
          </a:p>
          <a:p>
            <a:pPr lvl="2"/>
            <a:r>
              <a:rPr lang="en-US" smtClean="0"/>
              <a:t>Tercer nivel</a:t>
            </a:r>
          </a:p>
          <a:p>
            <a:pPr lvl="3"/>
            <a:r>
              <a:rPr lang="en-US" smtClean="0"/>
              <a:t>Cuarto nivel</a:t>
            </a:r>
          </a:p>
          <a:p>
            <a:pPr lvl="4"/>
            <a:r>
              <a:rPr lang="en-US" smtClean="0"/>
              <a:t>Quinto nivel</a:t>
            </a:r>
            <a:endParaRPr lang="es-MX"/>
          </a:p>
        </p:txBody>
      </p:sp>
      <p:sp>
        <p:nvSpPr>
          <p:cNvPr id="4" name="Marcador de fecha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C3F89-B1FE-0F44-B8D5-DE9A67090967}" type="datetimeFigureOut">
              <a:rPr lang="es-ES" smtClean="0"/>
              <a:t>31/01/2018</a:t>
            </a:fld>
            <a:endParaRPr lang="es-MX"/>
          </a:p>
        </p:txBody>
      </p:sp>
      <p:sp>
        <p:nvSpPr>
          <p:cNvPr id="5" name="Marcador de pie de página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397C3E-01BB-FE40-8D47-44269A529B4A}" type="slidenum">
              <a:rPr lang="es-MX" smtClean="0"/>
              <a:t>‹Nº›</a:t>
            </a:fld>
            <a:endParaRPr lang="es-MX"/>
          </a:p>
        </p:txBody>
      </p:sp>
    </p:spTree>
    <p:extLst>
      <p:ext uri="{BB962C8B-B14F-4D97-AF65-F5344CB8AC3E}">
        <p14:creationId xmlns:p14="http://schemas.microsoft.com/office/powerpoint/2010/main" val="1251192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Crecer fondo EDJ 2.0.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293203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77500" lnSpcReduction="20000"/>
          </a:bodyPr>
          <a:lstStyle/>
          <a:p>
            <a:pPr marL="0" indent="0">
              <a:buNone/>
            </a:pPr>
            <a:r>
              <a:rPr lang="es-MX" dirty="0"/>
              <a:t>II.- HONRA PRIMERO A LA IGLESIA </a:t>
            </a:r>
            <a:endParaRPr lang="es-MX" dirty="0" smtClean="0"/>
          </a:p>
          <a:p>
            <a:pPr marL="0" indent="0">
              <a:buNone/>
            </a:pPr>
            <a:endParaRPr lang="es-MX" dirty="0"/>
          </a:p>
          <a:p>
            <a:pPr marL="0" indent="0">
              <a:buNone/>
            </a:pPr>
            <a:r>
              <a:rPr lang="es-MX" dirty="0" smtClean="0"/>
              <a:t>Romanos </a:t>
            </a:r>
            <a:r>
              <a:rPr lang="es-MX" dirty="0"/>
              <a:t>12:10: “Amaos los unos a los otros con amor fraternal; en cuanto a honra, prefiriéndoos los unos a los otros”. </a:t>
            </a:r>
            <a:endParaRPr lang="es-MX" dirty="0" smtClean="0"/>
          </a:p>
          <a:p>
            <a:pPr marL="0" indent="0">
              <a:buNone/>
            </a:pPr>
            <a:endParaRPr lang="es-MX" dirty="0"/>
          </a:p>
          <a:p>
            <a:pPr marL="514350" indent="-514350">
              <a:buAutoNum type="alphaUcPeriod"/>
            </a:pPr>
            <a:r>
              <a:rPr lang="es-MX" dirty="0" smtClean="0"/>
              <a:t>DEJA </a:t>
            </a:r>
            <a:r>
              <a:rPr lang="es-MX" dirty="0"/>
              <a:t>DE TOMAR EL LUGAR DE SATANÁS </a:t>
            </a:r>
            <a:endParaRPr lang="es-MX" dirty="0" smtClean="0"/>
          </a:p>
          <a:p>
            <a:pPr marL="514350" indent="-514350">
              <a:buAutoNum type="alphaUcPeriod"/>
            </a:pPr>
            <a:endParaRPr lang="es-MX" dirty="0"/>
          </a:p>
          <a:p>
            <a:pPr marL="0" indent="0">
              <a:buNone/>
            </a:pPr>
            <a:r>
              <a:rPr lang="es-MX" dirty="0" smtClean="0"/>
              <a:t>Apocalipsis </a:t>
            </a:r>
            <a:r>
              <a:rPr lang="es-MX" dirty="0"/>
              <a:t>12:10: “Entonces oí una gran voz en el cielo, que decía: Ahora ha venido la salvación, el poder, y el reino de nuestro Dios, y la autoridad de su Cristo; porque ha sido lanzado fuera el acusador de nuestros hermanos, el que los acusaba delante de nuestro Dios día y noche”.</a:t>
            </a:r>
          </a:p>
        </p:txBody>
      </p:sp>
    </p:spTree>
    <p:extLst>
      <p:ext uri="{BB962C8B-B14F-4D97-AF65-F5344CB8AC3E}">
        <p14:creationId xmlns:p14="http://schemas.microsoft.com/office/powerpoint/2010/main" val="659375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a:t>B. CUANDO ACUSO </a:t>
            </a:r>
            <a:endParaRPr lang="es-MX" dirty="0" smtClean="0"/>
          </a:p>
          <a:p>
            <a:pPr marL="0" indent="0">
              <a:buNone/>
            </a:pPr>
            <a:endParaRPr lang="es-MX" dirty="0"/>
          </a:p>
          <a:p>
            <a:pPr marL="514350" indent="-514350">
              <a:buAutoNum type="arabicPeriod"/>
            </a:pPr>
            <a:r>
              <a:rPr lang="es-MX" dirty="0" smtClean="0"/>
              <a:t>Pierdo </a:t>
            </a:r>
            <a:r>
              <a:rPr lang="es-MX" dirty="0"/>
              <a:t>mi comunión con Dios. </a:t>
            </a:r>
            <a:endParaRPr lang="es-MX" dirty="0" smtClean="0"/>
          </a:p>
          <a:p>
            <a:pPr marL="514350" indent="-514350">
              <a:buAutoNum type="arabicPeriod"/>
            </a:pPr>
            <a:r>
              <a:rPr lang="es-MX" dirty="0" smtClean="0"/>
              <a:t>Saco </a:t>
            </a:r>
            <a:r>
              <a:rPr lang="es-MX" dirty="0"/>
              <a:t>a relucir mi propio orgullo. </a:t>
            </a:r>
          </a:p>
          <a:p>
            <a:pPr marL="514350" indent="-514350">
              <a:buAutoNum type="arabicPeriod"/>
            </a:pPr>
            <a:r>
              <a:rPr lang="es-MX" dirty="0" smtClean="0"/>
              <a:t>Me </a:t>
            </a:r>
            <a:r>
              <a:rPr lang="es-MX" dirty="0"/>
              <a:t>coloco bajo el juicio de Dios. </a:t>
            </a:r>
            <a:endParaRPr lang="es-MX" dirty="0" smtClean="0"/>
          </a:p>
          <a:p>
            <a:pPr marL="514350" indent="-514350">
              <a:buAutoNum type="arabicPeriod"/>
            </a:pPr>
            <a:r>
              <a:rPr lang="es-MX" dirty="0" smtClean="0"/>
              <a:t>Daño </a:t>
            </a:r>
            <a:r>
              <a:rPr lang="es-MX" dirty="0"/>
              <a:t>la comunión de la Iglesia. </a:t>
            </a:r>
          </a:p>
        </p:txBody>
      </p:sp>
    </p:spTree>
    <p:extLst>
      <p:ext uri="{BB962C8B-B14F-4D97-AF65-F5344CB8AC3E}">
        <p14:creationId xmlns:p14="http://schemas.microsoft.com/office/powerpoint/2010/main" val="1662153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70000" lnSpcReduction="20000"/>
          </a:bodyPr>
          <a:lstStyle/>
          <a:p>
            <a:pPr marL="0" indent="0">
              <a:buNone/>
            </a:pPr>
            <a:r>
              <a:rPr lang="es-MX" dirty="0"/>
              <a:t>C. DEJE DE ESCUCHAR CHISMES </a:t>
            </a:r>
            <a:endParaRPr lang="es-MX" dirty="0" smtClean="0"/>
          </a:p>
          <a:p>
            <a:pPr marL="0" indent="0">
              <a:buNone/>
            </a:pPr>
            <a:endParaRPr lang="es-MX" dirty="0"/>
          </a:p>
          <a:p>
            <a:pPr marL="0" indent="0">
              <a:buNone/>
            </a:pPr>
            <a:r>
              <a:rPr lang="es-MX" dirty="0" smtClean="0"/>
              <a:t>Proverbios </a:t>
            </a:r>
            <a:r>
              <a:rPr lang="es-MX" dirty="0"/>
              <a:t>17:4: “El malo está atento al labio inicuo; Y el mentiroso escucha la lengua detractora”. </a:t>
            </a:r>
            <a:endParaRPr lang="es-MX" dirty="0" smtClean="0"/>
          </a:p>
          <a:p>
            <a:pPr marL="0" indent="0">
              <a:buNone/>
            </a:pPr>
            <a:endParaRPr lang="es-MX" dirty="0"/>
          </a:p>
          <a:p>
            <a:pPr marL="0" indent="0">
              <a:buNone/>
            </a:pPr>
            <a:r>
              <a:rPr lang="es-MX" dirty="0" smtClean="0"/>
              <a:t>Proverbios </a:t>
            </a:r>
            <a:r>
              <a:rPr lang="es-MX" dirty="0"/>
              <a:t>16:28: “El hombre perverso levanta contienda, Y el chismoso aparta a los mejores amigos”. </a:t>
            </a:r>
            <a:endParaRPr lang="es-MX" dirty="0" smtClean="0"/>
          </a:p>
          <a:p>
            <a:pPr marL="0" indent="0">
              <a:buNone/>
            </a:pPr>
            <a:endParaRPr lang="es-MX" dirty="0"/>
          </a:p>
          <a:p>
            <a:pPr marL="0" indent="0">
              <a:buNone/>
            </a:pPr>
            <a:r>
              <a:rPr lang="es-MX" dirty="0" smtClean="0"/>
              <a:t>Proverbios </a:t>
            </a:r>
            <a:r>
              <a:rPr lang="es-MX" dirty="0"/>
              <a:t>26:20: “Sin leña se apaga el fuego, Y donde no hay chismoso, cesa la contienda”. </a:t>
            </a:r>
            <a:endParaRPr lang="es-MX" dirty="0" smtClean="0"/>
          </a:p>
          <a:p>
            <a:pPr marL="0" indent="0">
              <a:buNone/>
            </a:pPr>
            <a:endParaRPr lang="es-MX" dirty="0"/>
          </a:p>
          <a:p>
            <a:pPr marL="0" indent="0">
              <a:buNone/>
            </a:pPr>
            <a:r>
              <a:rPr lang="es-MX" dirty="0" smtClean="0"/>
              <a:t>Proverbios </a:t>
            </a:r>
            <a:r>
              <a:rPr lang="es-MX" dirty="0"/>
              <a:t>20:19: “El que anda en chismes descubre el secreto; No te entremetas, pues, con el suelto de lengua”.</a:t>
            </a:r>
          </a:p>
        </p:txBody>
      </p:sp>
    </p:spTree>
    <p:extLst>
      <p:ext uri="{BB962C8B-B14F-4D97-AF65-F5344CB8AC3E}">
        <p14:creationId xmlns:p14="http://schemas.microsoft.com/office/powerpoint/2010/main" val="3233852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a:t>III.- TODA LA LEY SE RESUME EN UN MANDAMIENTO </a:t>
            </a:r>
            <a:endParaRPr lang="es-MX" dirty="0" smtClean="0"/>
          </a:p>
          <a:p>
            <a:pPr marL="0" indent="0">
              <a:buNone/>
            </a:pPr>
            <a:endParaRPr lang="es-MX" dirty="0"/>
          </a:p>
          <a:p>
            <a:pPr marL="0" indent="0">
              <a:buNone/>
            </a:pPr>
            <a:r>
              <a:rPr lang="es-MX" dirty="0" smtClean="0"/>
              <a:t>Gálatas </a:t>
            </a:r>
            <a:r>
              <a:rPr lang="es-MX" dirty="0"/>
              <a:t>5:14: “Porque toda la ley en esta sola palabra se </a:t>
            </a:r>
            <a:r>
              <a:rPr lang="es-MX" dirty="0" err="1"/>
              <a:t>cumple:Amarás</a:t>
            </a:r>
            <a:r>
              <a:rPr lang="es-MX" dirty="0"/>
              <a:t> a tu prójimo como a ti </a:t>
            </a:r>
            <a:r>
              <a:rPr lang="es-MX" dirty="0" err="1"/>
              <a:t>mismo.Pero</a:t>
            </a:r>
            <a:r>
              <a:rPr lang="es-MX" dirty="0"/>
              <a:t> si os mordéis y os coméis unos a otros, mirad que también no os consumáis unos a otros”.</a:t>
            </a:r>
          </a:p>
        </p:txBody>
      </p:sp>
    </p:spTree>
    <p:extLst>
      <p:ext uri="{BB962C8B-B14F-4D97-AF65-F5344CB8AC3E}">
        <p14:creationId xmlns:p14="http://schemas.microsoft.com/office/powerpoint/2010/main" val="24860362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77500" lnSpcReduction="20000"/>
          </a:bodyPr>
          <a:lstStyle/>
          <a:p>
            <a:pPr marL="514350" indent="-514350">
              <a:buAutoNum type="alphaUcPeriod"/>
            </a:pPr>
            <a:r>
              <a:rPr lang="es-MX" dirty="0" smtClean="0"/>
              <a:t>QUÉ </a:t>
            </a:r>
            <a:r>
              <a:rPr lang="es-MX" dirty="0"/>
              <a:t>DEBO HACER, SI UN HERMANO HABLA MAL DE MÍ </a:t>
            </a:r>
            <a:endParaRPr lang="es-MX" dirty="0" smtClean="0"/>
          </a:p>
          <a:p>
            <a:pPr marL="0" indent="0">
              <a:buNone/>
            </a:pPr>
            <a:endParaRPr lang="es-MX" dirty="0"/>
          </a:p>
          <a:p>
            <a:pPr marL="0" indent="0">
              <a:buNone/>
            </a:pPr>
            <a:r>
              <a:rPr lang="es-MX" dirty="0" smtClean="0"/>
              <a:t>Mateo </a:t>
            </a:r>
            <a:r>
              <a:rPr lang="es-MX" dirty="0"/>
              <a:t>18:15,17: “Por tanto, si tu hermano peca contra ti, ve y repréndele estando tú y él solos; si te oyere, has ganado a tu hermano. Más si no te oyere, toma aún contigo a uno o dos, para que en boca de dos o tres testigos conste toda </a:t>
            </a:r>
            <a:r>
              <a:rPr lang="es-MX" dirty="0" err="1"/>
              <a:t>palabra.CSi</a:t>
            </a:r>
            <a:r>
              <a:rPr lang="es-MX" dirty="0"/>
              <a:t> no los oyere a ellos, dilo a la iglesia; y si no oyere a la iglesia, tenle por gentil y publicano”. </a:t>
            </a:r>
            <a:endParaRPr lang="es-MX" dirty="0" smtClean="0"/>
          </a:p>
          <a:p>
            <a:pPr marL="0" indent="0">
              <a:buNone/>
            </a:pPr>
            <a:endParaRPr lang="es-MX" dirty="0"/>
          </a:p>
          <a:p>
            <a:pPr marL="514350" indent="-514350">
              <a:buAutoNum type="arabicPeriod"/>
            </a:pPr>
            <a:r>
              <a:rPr lang="es-MX" dirty="0" smtClean="0"/>
              <a:t>Habla </a:t>
            </a:r>
            <a:r>
              <a:rPr lang="es-MX" dirty="0"/>
              <a:t>a solas con él. </a:t>
            </a:r>
            <a:endParaRPr lang="es-MX" dirty="0" smtClean="0"/>
          </a:p>
          <a:p>
            <a:pPr marL="514350" indent="-514350">
              <a:buAutoNum type="arabicPeriod"/>
            </a:pPr>
            <a:r>
              <a:rPr lang="es-MX" dirty="0" smtClean="0"/>
              <a:t>Si </a:t>
            </a:r>
            <a:r>
              <a:rPr lang="es-MX" dirty="0"/>
              <a:t>no te oye, lleva uno o dos testigos. </a:t>
            </a:r>
            <a:endParaRPr lang="es-MX" dirty="0" smtClean="0"/>
          </a:p>
          <a:p>
            <a:pPr marL="514350" indent="-514350">
              <a:buAutoNum type="arabicPeriod"/>
            </a:pPr>
            <a:r>
              <a:rPr lang="es-MX" dirty="0" smtClean="0"/>
              <a:t>Si </a:t>
            </a:r>
            <a:r>
              <a:rPr lang="es-MX" dirty="0"/>
              <a:t>no te oye, dilo a toda la iglesia.</a:t>
            </a:r>
          </a:p>
        </p:txBody>
      </p:sp>
    </p:spTree>
    <p:extLst>
      <p:ext uri="{BB962C8B-B14F-4D97-AF65-F5344CB8AC3E}">
        <p14:creationId xmlns:p14="http://schemas.microsoft.com/office/powerpoint/2010/main" val="2413889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a:t>B. PRESERVA LA COMUNIÓN OBEDECIENDO A TUS LÍDERES </a:t>
            </a:r>
            <a:endParaRPr lang="es-MX" dirty="0" smtClean="0"/>
          </a:p>
          <a:p>
            <a:pPr marL="0" indent="0">
              <a:buNone/>
            </a:pPr>
            <a:endParaRPr lang="es-MX" dirty="0"/>
          </a:p>
          <a:p>
            <a:pPr marL="0" indent="0">
              <a:buNone/>
            </a:pPr>
            <a:r>
              <a:rPr lang="es-MX" dirty="0" smtClean="0"/>
              <a:t>Hebreos </a:t>
            </a:r>
            <a:r>
              <a:rPr lang="es-MX" dirty="0"/>
              <a:t>13:17: “Obedeced a vuestros pastores, y sujetaos a ellos; porque ellos velan por vuestras almas, como quienes han de dar cuenta; para que lo hagan con alegría, y no quejándose, porque esto no os es provechoso”.</a:t>
            </a:r>
          </a:p>
        </p:txBody>
      </p:sp>
    </p:spTree>
    <p:extLst>
      <p:ext uri="{BB962C8B-B14F-4D97-AF65-F5344CB8AC3E}">
        <p14:creationId xmlns:p14="http://schemas.microsoft.com/office/powerpoint/2010/main" val="2372576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77500" lnSpcReduction="20000"/>
          </a:bodyPr>
          <a:lstStyle/>
          <a:p>
            <a:pPr marL="0" indent="0">
              <a:buNone/>
            </a:pPr>
            <a:r>
              <a:rPr lang="es-MX" dirty="0"/>
              <a:t>Tito 3:1,5: “Recuérdales que se sujeten a los gobernantes y autoridades, que obedezcan, que estén dispuestos a toda buena obra. Que a nadie difamen, que no sean pendencieros, sino amables, mostrando toda mansedumbre para con todos los hombres. Porque nosotros también éramos en otro tiempo insensatos, rebeldes, extraviados, esclavos de concupiscencias y deleites diversos, viviendo en malicia y envidia, aborrecibles, y aborreciéndonos unos a otros. Pero cuando se manifestó la bondad de Dios nuestro Salvador, y su amor para con los hombres nos salvó, no por obras de justicia que nosotros hubiéramos hecho, sino por su misericordia, por el lavamiento de la regeneración y por la renovación en el Espíritu Santo”.</a:t>
            </a:r>
          </a:p>
        </p:txBody>
      </p:sp>
    </p:spTree>
    <p:extLst>
      <p:ext uri="{BB962C8B-B14F-4D97-AF65-F5344CB8AC3E}">
        <p14:creationId xmlns:p14="http://schemas.microsoft.com/office/powerpoint/2010/main" val="1311749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a:t>1 Tesalonicenses 5:12,13: “Os rogamos, hermanos, que reconozcáis a los que trabajan entre vosotros, y os presiden en el Señor, y os amonestan; y que los tengáis en mucha estima y amor por causa de su obra. Tened paz entre vosotros”.</a:t>
            </a:r>
          </a:p>
        </p:txBody>
      </p:sp>
    </p:spTree>
    <p:extLst>
      <p:ext uri="{BB962C8B-B14F-4D97-AF65-F5344CB8AC3E}">
        <p14:creationId xmlns:p14="http://schemas.microsoft.com/office/powerpoint/2010/main" val="46495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92500" lnSpcReduction="20000"/>
          </a:bodyPr>
          <a:lstStyle/>
          <a:p>
            <a:pPr marL="0" indent="0">
              <a:buNone/>
            </a:pPr>
            <a:r>
              <a:rPr lang="es-MX" dirty="0"/>
              <a:t>CONCLUSIÓN </a:t>
            </a:r>
            <a:endParaRPr lang="es-MX" dirty="0" smtClean="0"/>
          </a:p>
          <a:p>
            <a:pPr marL="0" indent="0">
              <a:buNone/>
            </a:pPr>
            <a:endParaRPr lang="es-MX" dirty="0"/>
          </a:p>
          <a:p>
            <a:pPr marL="0" indent="0">
              <a:buNone/>
            </a:pPr>
            <a:r>
              <a:rPr lang="es-MX" dirty="0" smtClean="0"/>
              <a:t>En </a:t>
            </a:r>
            <a:r>
              <a:rPr lang="es-MX" dirty="0"/>
              <a:t>una Iglesia había un letrero que decía: </a:t>
            </a:r>
            <a:endParaRPr lang="es-MX" dirty="0" smtClean="0"/>
          </a:p>
          <a:p>
            <a:pPr marL="0" indent="0">
              <a:buNone/>
            </a:pPr>
            <a:endParaRPr lang="es-MX" dirty="0"/>
          </a:p>
          <a:p>
            <a:pPr marL="0" indent="0">
              <a:buNone/>
            </a:pPr>
            <a:r>
              <a:rPr lang="es-MX" dirty="0" smtClean="0"/>
              <a:t>“</a:t>
            </a:r>
            <a:r>
              <a:rPr lang="es-MX" dirty="0"/>
              <a:t>Este lugar es solamente para los que admiten que son pecadores, y que necesitan de la gracia de Dios y quieren creer”. </a:t>
            </a:r>
            <a:endParaRPr lang="es-MX" dirty="0" smtClean="0"/>
          </a:p>
          <a:p>
            <a:pPr marL="0" indent="0">
              <a:buNone/>
            </a:pPr>
            <a:endParaRPr lang="es-MX" dirty="0"/>
          </a:p>
          <a:p>
            <a:pPr marL="0" indent="0">
              <a:buNone/>
            </a:pPr>
            <a:r>
              <a:rPr lang="es-MX" dirty="0" smtClean="0"/>
              <a:t>“</a:t>
            </a:r>
            <a:r>
              <a:rPr lang="es-MX" dirty="0"/>
              <a:t>No es necesario que se presenten personas perfectas”. </a:t>
            </a:r>
          </a:p>
        </p:txBody>
      </p:sp>
    </p:spTree>
    <p:extLst>
      <p:ext uri="{BB962C8B-B14F-4D97-AF65-F5344CB8AC3E}">
        <p14:creationId xmlns:p14="http://schemas.microsoft.com/office/powerpoint/2010/main" val="2344488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smtClean="0"/>
              <a:t>CRECIENDO EN RELACION UNOS CON OTROS</a:t>
            </a:r>
            <a:endParaRPr lang="es-MX" dirty="0"/>
          </a:p>
        </p:txBody>
      </p:sp>
    </p:spTree>
    <p:extLst>
      <p:ext uri="{BB962C8B-B14F-4D97-AF65-F5344CB8AC3E}">
        <p14:creationId xmlns:p14="http://schemas.microsoft.com/office/powerpoint/2010/main" val="20434736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a:t>BASE BÍBLICA</a:t>
            </a:r>
            <a:r>
              <a:rPr lang="es-MX" dirty="0" smtClean="0"/>
              <a:t>:</a:t>
            </a:r>
          </a:p>
          <a:p>
            <a:pPr marL="0" indent="0">
              <a:buNone/>
            </a:pPr>
            <a:endParaRPr lang="es-MX" dirty="0"/>
          </a:p>
          <a:p>
            <a:pPr marL="0" indent="0">
              <a:buNone/>
            </a:pPr>
            <a:r>
              <a:rPr lang="es-MX" dirty="0" smtClean="0"/>
              <a:t> </a:t>
            </a:r>
            <a:r>
              <a:rPr lang="es-MX" dirty="0"/>
              <a:t>Efesios 4:3,6 “Solícitos en guardar la unidad del Espíritu en el vínculo de la paz; un cuerpo, y un Espíritu, como fuisteis también llamados en una misma esperanza de vuestra vocación; un Señor, una fe, un bautismo, un Dios y Padre de todos, el cual es sobre todos, y por todos, y en todos”. </a:t>
            </a:r>
            <a:endParaRPr lang="es-MX" b="1" dirty="0"/>
          </a:p>
        </p:txBody>
      </p:sp>
    </p:spTree>
    <p:extLst>
      <p:ext uri="{BB962C8B-B14F-4D97-AF65-F5344CB8AC3E}">
        <p14:creationId xmlns:p14="http://schemas.microsoft.com/office/powerpoint/2010/main" val="3898631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lstStyle/>
          <a:p>
            <a:pPr marL="0" indent="0">
              <a:buNone/>
            </a:pPr>
            <a:r>
              <a:rPr lang="es-MX" dirty="0"/>
              <a:t>INTRODUCCIÓN </a:t>
            </a:r>
            <a:endParaRPr lang="es-MX" dirty="0" smtClean="0"/>
          </a:p>
          <a:p>
            <a:pPr marL="0" indent="0">
              <a:buNone/>
            </a:pPr>
            <a:endParaRPr lang="es-MX" dirty="0"/>
          </a:p>
          <a:p>
            <a:pPr marL="0" indent="0">
              <a:buNone/>
            </a:pPr>
            <a:r>
              <a:rPr lang="es-MX" dirty="0" smtClean="0"/>
              <a:t>Lo </a:t>
            </a:r>
            <a:r>
              <a:rPr lang="es-MX" dirty="0"/>
              <a:t>normal en la vida del ser humano, es el crecimiento. De hecho, no todos crecemos igual que los otros. Unos crecen más que otros. Esto también pasa en la vida cristiana. Hay cristianos que crecen más que otros, y lo demuestran en la relación que tienen con los demás.</a:t>
            </a:r>
          </a:p>
        </p:txBody>
      </p:sp>
    </p:spTree>
    <p:extLst>
      <p:ext uri="{BB962C8B-B14F-4D97-AF65-F5344CB8AC3E}">
        <p14:creationId xmlns:p14="http://schemas.microsoft.com/office/powerpoint/2010/main" val="23595632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10000"/>
          </a:bodyPr>
          <a:lstStyle/>
          <a:p>
            <a:pPr marL="0" indent="0">
              <a:buNone/>
            </a:pPr>
            <a:r>
              <a:rPr lang="es-MX" dirty="0"/>
              <a:t>I.- NO JUZGUES A TU HERMANO </a:t>
            </a:r>
            <a:endParaRPr lang="es-MX" dirty="0" smtClean="0"/>
          </a:p>
          <a:p>
            <a:pPr marL="0" indent="0">
              <a:buNone/>
            </a:pPr>
            <a:endParaRPr lang="es-MX" dirty="0"/>
          </a:p>
          <a:p>
            <a:pPr marL="0" indent="0">
              <a:buNone/>
            </a:pPr>
            <a:r>
              <a:rPr lang="es-MX" dirty="0" smtClean="0"/>
              <a:t>Romanos </a:t>
            </a:r>
            <a:r>
              <a:rPr lang="es-MX" dirty="0"/>
              <a:t>14:10-13: “Pero tú, ¿por qué juzgas a tu hermano? O tú también, ¿por qué menosprecias a tu hermano? Porque todos compareceremos ante el tribunal de Cristo. Porque escrito está: Vivo yo, dice el Señor, que ante mí se doblará toda rodilla, y toda lengua confesará a Dios. De manera que cada uno de nosotros dará a Dios cuenta de </a:t>
            </a:r>
            <a:r>
              <a:rPr lang="es-MX" dirty="0" err="1"/>
              <a:t>sí.Así</a:t>
            </a:r>
            <a:r>
              <a:rPr lang="es-MX" dirty="0"/>
              <a:t> que, ya no nos juzguemos más los unos a los otros, sino más bien decidid no poner tropiezo u ocasión de caer al hermano”.</a:t>
            </a:r>
          </a:p>
        </p:txBody>
      </p:sp>
    </p:spTree>
    <p:extLst>
      <p:ext uri="{BB962C8B-B14F-4D97-AF65-F5344CB8AC3E}">
        <p14:creationId xmlns:p14="http://schemas.microsoft.com/office/powerpoint/2010/main" val="988911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85000" lnSpcReduction="20000"/>
          </a:bodyPr>
          <a:lstStyle/>
          <a:p>
            <a:pPr marL="0" indent="0">
              <a:buNone/>
            </a:pPr>
            <a:r>
              <a:rPr lang="es-MX" dirty="0"/>
              <a:t>Santiago 4:11-12: “Hermanos, no murmuréis los unos de los otros. El que murmura del hermano y juzga a su hermano, murmura de la ley y juzga a la ley; pero si tú juzgas a la ley, no eres hacedor de la ley, sino juez. Uno solo es el dador de la ley, que puede salvar y perder; pero tú, ¿quién eres para que juzgues a otro? </a:t>
            </a:r>
            <a:endParaRPr lang="es-MX" dirty="0" smtClean="0"/>
          </a:p>
          <a:p>
            <a:pPr marL="0" indent="0">
              <a:buNone/>
            </a:pPr>
            <a:endParaRPr lang="es-MX" dirty="0"/>
          </a:p>
          <a:p>
            <a:pPr marL="0" indent="0">
              <a:buNone/>
            </a:pPr>
            <a:r>
              <a:rPr lang="es-MX" dirty="0" smtClean="0"/>
              <a:t>“</a:t>
            </a:r>
            <a:r>
              <a:rPr lang="es-MX" dirty="0"/>
              <a:t>La reconciliación, no la crítica; es el camino a un carácter más fuerte y a una comunión más profunda”. </a:t>
            </a:r>
            <a:endParaRPr lang="es-MX" dirty="0" smtClean="0"/>
          </a:p>
          <a:p>
            <a:pPr marL="0" indent="0">
              <a:buNone/>
            </a:pPr>
            <a:endParaRPr lang="es-MX" dirty="0"/>
          </a:p>
          <a:p>
            <a:pPr marL="0" indent="0">
              <a:buNone/>
            </a:pPr>
            <a:r>
              <a:rPr lang="es-MX" dirty="0" smtClean="0"/>
              <a:t>“</a:t>
            </a:r>
            <a:r>
              <a:rPr lang="es-MX" dirty="0"/>
              <a:t>La desilusión con nuestra iglesia, es algo bueno porque destruye nuestras falsas expectativas de la perfección”.</a:t>
            </a:r>
          </a:p>
        </p:txBody>
      </p:sp>
    </p:spTree>
    <p:extLst>
      <p:ext uri="{BB962C8B-B14F-4D97-AF65-F5344CB8AC3E}">
        <p14:creationId xmlns:p14="http://schemas.microsoft.com/office/powerpoint/2010/main" val="3689618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77500" lnSpcReduction="20000"/>
          </a:bodyPr>
          <a:lstStyle/>
          <a:p>
            <a:pPr marL="0" indent="0">
              <a:buNone/>
            </a:pPr>
            <a:r>
              <a:rPr lang="es-MX" dirty="0"/>
              <a:t>Lucas 6:37: “No juzguéis, y no seréis juzgados; no condenéis, y no seréis condenados; perdonad, y seréis perdonados”. </a:t>
            </a:r>
            <a:endParaRPr lang="es-MX" dirty="0" smtClean="0"/>
          </a:p>
          <a:p>
            <a:pPr marL="0" indent="0">
              <a:buNone/>
            </a:pPr>
            <a:endParaRPr lang="es-MX" dirty="0"/>
          </a:p>
          <a:p>
            <a:pPr marL="0" indent="0">
              <a:buNone/>
            </a:pPr>
            <a:r>
              <a:rPr lang="es-MX" dirty="0" smtClean="0"/>
              <a:t>1 </a:t>
            </a:r>
            <a:r>
              <a:rPr lang="es-MX" dirty="0"/>
              <a:t>Corintios 4:5: “Así que, no juzguéis nada antes de tiempo, hasta que venga el Señor, el cual aclarará también lo oculto de las tinieblas, y manifestará las intenciones de los corazones; y entonces cada uno recibirá su alabanza de Dios”. </a:t>
            </a:r>
            <a:endParaRPr lang="es-MX" dirty="0" smtClean="0"/>
          </a:p>
          <a:p>
            <a:pPr marL="0" indent="0">
              <a:buNone/>
            </a:pPr>
            <a:endParaRPr lang="es-MX" dirty="0"/>
          </a:p>
          <a:p>
            <a:pPr marL="0" indent="0">
              <a:buNone/>
            </a:pPr>
            <a:r>
              <a:rPr lang="es-MX" dirty="0" smtClean="0"/>
              <a:t>Romanos </a:t>
            </a:r>
            <a:r>
              <a:rPr lang="es-MX" dirty="0"/>
              <a:t>2:1: “Por lo cual eres inexcusable, oh hombre, quienquiera que seas tú que juzgas; pues en lo que juzgas a otro, te condenas a ti mismo; porque tú que juzgas haces lo mismo”.</a:t>
            </a:r>
          </a:p>
        </p:txBody>
      </p:sp>
    </p:spTree>
    <p:extLst>
      <p:ext uri="{BB962C8B-B14F-4D97-AF65-F5344CB8AC3E}">
        <p14:creationId xmlns:p14="http://schemas.microsoft.com/office/powerpoint/2010/main" val="2542076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fontScale="77500" lnSpcReduction="20000"/>
          </a:bodyPr>
          <a:lstStyle/>
          <a:p>
            <a:pPr marL="0" indent="0">
              <a:buNone/>
            </a:pPr>
            <a:r>
              <a:rPr lang="es-MX" dirty="0"/>
              <a:t>Romanos 2:3: “¿Y piensas esto, oh hombre, tú que juzgas a los que tal hacen, y haces lo mismo, que tú escaparás del juicio de Dios?”. </a:t>
            </a:r>
            <a:endParaRPr lang="es-MX" dirty="0" smtClean="0"/>
          </a:p>
          <a:p>
            <a:pPr marL="0" indent="0">
              <a:buNone/>
            </a:pPr>
            <a:endParaRPr lang="es-MX" dirty="0"/>
          </a:p>
          <a:p>
            <a:pPr marL="0" indent="0">
              <a:buNone/>
            </a:pPr>
            <a:r>
              <a:rPr lang="es-MX" dirty="0" smtClean="0"/>
              <a:t>Romanos </a:t>
            </a:r>
            <a:r>
              <a:rPr lang="es-MX" dirty="0"/>
              <a:t>14:4: “¿Tú quién eres, que juzgas al criado ajeno? Para su propio señor está en pie, o cae; pero estará firme, porque poderoso es el Señor para hacerle estar firme”. </a:t>
            </a:r>
            <a:endParaRPr lang="es-MX" dirty="0" smtClean="0"/>
          </a:p>
          <a:p>
            <a:pPr marL="0" indent="0">
              <a:buNone/>
            </a:pPr>
            <a:endParaRPr lang="es-MX" dirty="0"/>
          </a:p>
          <a:p>
            <a:pPr marL="0" indent="0">
              <a:buNone/>
            </a:pPr>
            <a:r>
              <a:rPr lang="es-MX" dirty="0" smtClean="0"/>
              <a:t>Romanos </a:t>
            </a:r>
            <a:r>
              <a:rPr lang="es-MX" dirty="0"/>
              <a:t>14:10: “Pero tú, ¿por qué juzgas a tu hermano? O tú también, ¿por qué menosprecias a tu hermano? Porque todos compareceremos ante el tribunal de Cristo”.</a:t>
            </a:r>
          </a:p>
        </p:txBody>
      </p:sp>
    </p:spTree>
    <p:extLst>
      <p:ext uri="{BB962C8B-B14F-4D97-AF65-F5344CB8AC3E}">
        <p14:creationId xmlns:p14="http://schemas.microsoft.com/office/powerpoint/2010/main" val="1512079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Imagen 7" descr="AA-Logo-Color Español fla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6859" y="5783952"/>
            <a:ext cx="2533220" cy="844883"/>
          </a:xfrm>
          <a:prstGeom prst="rect">
            <a:avLst/>
          </a:prstGeom>
        </p:spPr>
      </p:pic>
      <p:sp>
        <p:nvSpPr>
          <p:cNvPr id="2" name="Title 1"/>
          <p:cNvSpPr>
            <a:spLocks noGrp="1"/>
          </p:cNvSpPr>
          <p:nvPr>
            <p:ph type="title"/>
          </p:nvPr>
        </p:nvSpPr>
        <p:spPr/>
        <p:txBody>
          <a:bodyPr/>
          <a:lstStyle/>
          <a:p>
            <a:endParaRPr lang="es-MX"/>
          </a:p>
        </p:txBody>
      </p:sp>
      <p:sp>
        <p:nvSpPr>
          <p:cNvPr id="3" name="Content Placeholder 2"/>
          <p:cNvSpPr>
            <a:spLocks noGrp="1"/>
          </p:cNvSpPr>
          <p:nvPr>
            <p:ph idx="1"/>
          </p:nvPr>
        </p:nvSpPr>
        <p:spPr/>
        <p:txBody>
          <a:bodyPr>
            <a:normAutofit lnSpcReduction="10000"/>
          </a:bodyPr>
          <a:lstStyle/>
          <a:p>
            <a:pPr marL="0" indent="0">
              <a:buNone/>
            </a:pPr>
            <a:r>
              <a:rPr lang="es-MX" dirty="0"/>
              <a:t>El juez de vivos y muertos traerá toda obra a juicio, para pagar a cada uno según sus obras. Por ello el creyente debe concentrarse en servir a Dios, y no volverse el juez de su hermano</a:t>
            </a:r>
            <a:r>
              <a:rPr lang="es-MX" dirty="0" smtClean="0"/>
              <a:t>.</a:t>
            </a:r>
          </a:p>
          <a:p>
            <a:pPr marL="0" indent="0">
              <a:buNone/>
            </a:pPr>
            <a:endParaRPr lang="es-MX" dirty="0"/>
          </a:p>
          <a:p>
            <a:pPr marL="0" indent="0">
              <a:buNone/>
            </a:pPr>
            <a:r>
              <a:rPr lang="es-MX" dirty="0" smtClean="0"/>
              <a:t> </a:t>
            </a:r>
            <a:r>
              <a:rPr lang="es-MX" dirty="0"/>
              <a:t>En los casos de que el mal testimonio afecte al cuerpo de Cristo, deberá informarlo a las autoridades de la iglesia; pero no hacer un chisme de él.</a:t>
            </a:r>
          </a:p>
        </p:txBody>
      </p:sp>
    </p:spTree>
    <p:extLst>
      <p:ext uri="{BB962C8B-B14F-4D97-AF65-F5344CB8AC3E}">
        <p14:creationId xmlns:p14="http://schemas.microsoft.com/office/powerpoint/2010/main" val="316469964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317</TotalTime>
  <Words>1345</Words>
  <Application>Microsoft Office PowerPoint</Application>
  <PresentationFormat>Presentación en pantalla (4:3)</PresentationFormat>
  <Paragraphs>72</Paragraphs>
  <Slides>18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18</vt:i4>
      </vt:variant>
    </vt:vector>
  </HeadingPairs>
  <TitlesOfParts>
    <vt:vector size="21" baseType="lpstr">
      <vt:lpstr>Arial</vt:lpstr>
      <vt:lpstr>Calibri</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user</dc:creator>
  <cp:lastModifiedBy>Iglesia La Misión</cp:lastModifiedBy>
  <cp:revision>72</cp:revision>
  <dcterms:created xsi:type="dcterms:W3CDTF">2016-01-29T05:02:58Z</dcterms:created>
  <dcterms:modified xsi:type="dcterms:W3CDTF">2018-01-31T16:53:25Z</dcterms:modified>
</cp:coreProperties>
</file>