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8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T</a:t>
            </a:r>
            <a:r>
              <a:rPr lang="es-MX" dirty="0"/>
              <a:t>. MINISTROS DEBEN LLEVAR Y ANUNCIAR SU NOMBRE. </a:t>
            </a:r>
            <a:r>
              <a:rPr lang="es-MX" dirty="0" err="1"/>
              <a:t>Hch</a:t>
            </a:r>
            <a:r>
              <a:rPr lang="es-MX" dirty="0"/>
              <a:t>. 8:12; 9:13-16.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U</a:t>
            </a:r>
            <a:r>
              <a:rPr lang="es-MX" dirty="0"/>
              <a:t>. NIÑOS RECIBIDOS Y BENDECIDOS EN SU NOMBRE. </a:t>
            </a:r>
            <a:r>
              <a:rPr lang="es-MX" dirty="0" err="1"/>
              <a:t>Lc</a:t>
            </a:r>
            <a:r>
              <a:rPr lang="es-MX" dirty="0"/>
              <a:t>. 9:48; Mt.18:5.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V</a:t>
            </a:r>
            <a:r>
              <a:rPr lang="es-MX" dirty="0"/>
              <a:t>. CREYENTES DEBEN GLORIFICAR EL NOMBRE. </a:t>
            </a:r>
            <a:r>
              <a:rPr lang="es-MX" dirty="0" err="1"/>
              <a:t>Jn</a:t>
            </a:r>
            <a:r>
              <a:rPr lang="es-MX" dirty="0"/>
              <a:t>. 12:28; 2 </a:t>
            </a:r>
            <a:r>
              <a:rPr lang="es-MX" dirty="0" err="1"/>
              <a:t>Ts</a:t>
            </a:r>
            <a:r>
              <a:rPr lang="es-MX" dirty="0"/>
              <a:t>. 1:12; 2 Ti. 2:19.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W</a:t>
            </a:r>
            <a:r>
              <a:rPr lang="es-MX" dirty="0"/>
              <a:t>. RETENER EL NOMBRE. Ap. 2:13; 3:8.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II.- SER BAUTIZADOS EN EL NOMBRE DE JESÚS 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Jesús </a:t>
            </a:r>
            <a:r>
              <a:rPr lang="es-MX" dirty="0"/>
              <a:t>dio el mandamiento para bautizar a las naciones, en “</a:t>
            </a:r>
            <a:r>
              <a:rPr lang="es-MX" b="1" dirty="0"/>
              <a:t>el NOMBRE </a:t>
            </a:r>
            <a:r>
              <a:rPr lang="es-MX" dirty="0"/>
              <a:t>(singular), </a:t>
            </a:r>
            <a:r>
              <a:rPr lang="es-MX" b="1" dirty="0"/>
              <a:t>del Padre, y del Hijo, y del Espíritu Santo”.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 dirty="0"/>
              <a:t> </a:t>
            </a:r>
            <a:r>
              <a:rPr lang="es-MX" b="1" dirty="0" smtClean="0"/>
              <a:t>                                                             </a:t>
            </a:r>
            <a:r>
              <a:rPr lang="es-MX" dirty="0" smtClean="0"/>
              <a:t>Mateo </a:t>
            </a:r>
            <a:r>
              <a:rPr lang="es-MX" dirty="0"/>
              <a:t>28:19. 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041"/>
            <a:ext cx="8229600" cy="4782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Esta porción de la Escritura es comúnmente conocida como: </a:t>
            </a:r>
          </a:p>
          <a:p>
            <a:pPr marL="0" indent="0" algn="just">
              <a:buNone/>
            </a:pPr>
            <a:r>
              <a:rPr lang="es-MX" sz="2800" dirty="0"/>
              <a:t>A. LA GRAN COMISIÓN. Es de notarse que la gran comisión dada en Marcos 16:15-18 y en Lucas 24:44-49. En cada ocasión observamos que el NOMBRE, ha de jugar un papel importante en la salvación. </a:t>
            </a:r>
          </a:p>
          <a:p>
            <a:pPr marL="0" indent="0" algn="just">
              <a:buNone/>
            </a:pPr>
            <a:r>
              <a:rPr lang="es-MX" sz="2800" b="1" dirty="0" smtClean="0"/>
              <a:t>En </a:t>
            </a:r>
            <a:r>
              <a:rPr lang="es-MX" sz="2800" b="1" dirty="0"/>
              <a:t>Mateo 28:19, es dado el mandamiento para “bautizar en el NOMBRE”.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Marcos 16:17, el NOMBRE se usará para echar fuera demonios, sanar enfermos y hablar nuevas lenguas. 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983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En Lucas 24:47, el mandamiento es que </a:t>
            </a:r>
            <a:r>
              <a:rPr lang="es-MX" b="1" dirty="0"/>
              <a:t>“se predicase en su NOMBRE el arrepentimiento y el perdón de pecados en todas las naciones, comenzando desde Jerusalén”. 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Todos </a:t>
            </a:r>
            <a:r>
              <a:rPr lang="es-MX" dirty="0"/>
              <a:t>los bautismos registrados por la iglesia primitiva, fueron en él nombre de Jesús o Jesucristo; pero ninguno en los títulos del padre, hijo y espíritu. 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000" dirty="0" smtClean="0"/>
              <a:t>Hechos </a:t>
            </a:r>
            <a:r>
              <a:rPr lang="es-MX" sz="3000" dirty="0"/>
              <a:t>8:16: </a:t>
            </a:r>
            <a:r>
              <a:rPr lang="es-MX" sz="3000" b="1" dirty="0"/>
              <a:t>“porque aún no había descendido sobre ninguno de ellos, sino que solamente habían sido bautizados en el nombre de Jesús”. </a:t>
            </a:r>
            <a:endParaRPr lang="es-MX" sz="3000" dirty="0"/>
          </a:p>
          <a:p>
            <a:pPr algn="just"/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Romanos 6:3: </a:t>
            </a:r>
            <a:r>
              <a:rPr lang="es-MX" sz="3000" b="1" dirty="0"/>
              <a:t>“¿O no sabéis que todos los que hemos sido bautizados en Cristo Jesús, hemos sido bautizados en su muerte?” </a:t>
            </a:r>
            <a:endParaRPr lang="es-MX" sz="3000" dirty="0"/>
          </a:p>
          <a:p>
            <a:pPr algn="just"/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Hechos 19:5: </a:t>
            </a:r>
            <a:r>
              <a:rPr lang="es-MX" sz="3000" b="1" dirty="0"/>
              <a:t>“Cuando oyeron esto, fueron bautizados en el nombre del Señor Jesús”. </a:t>
            </a:r>
            <a:endParaRPr lang="es-MX" sz="30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Hechos </a:t>
            </a:r>
            <a:r>
              <a:rPr lang="es-MX" dirty="0"/>
              <a:t>10:48: </a:t>
            </a:r>
            <a:r>
              <a:rPr lang="es-MX" b="1" dirty="0"/>
              <a:t>“Y mandó bautizarles en el nombre del Señor Jesús”. </a:t>
            </a: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1ª. Juan 2:12: </a:t>
            </a:r>
            <a:r>
              <a:rPr lang="es-MX" b="1" dirty="0"/>
              <a:t>“Os escribo a vosotros, hijitos, porque vuestros pecados os han sido perdonados por su nombre”. </a:t>
            </a: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Hechos 22:16: </a:t>
            </a:r>
            <a:r>
              <a:rPr lang="es-MX" b="1" dirty="0"/>
              <a:t>“Ahora, pues, ¿por qué te detienes? Levántate y bautízate, y lava tus pecados, invocando su nombre”.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15" y="158918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Hechos </a:t>
            </a:r>
            <a:r>
              <a:rPr lang="es-MX" dirty="0"/>
              <a:t>10:43: </a:t>
            </a:r>
            <a:r>
              <a:rPr lang="es-MX" b="1" dirty="0"/>
              <a:t>“De éste dan testimonio todos los profetas, que todos los que en él creyeren, recibirán perdón de pecados por su nombre”. </a:t>
            </a: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Juan 20:31: </a:t>
            </a:r>
            <a:r>
              <a:rPr lang="es-MX" b="1" dirty="0"/>
              <a:t>“Pero éstas se han escrito para que creáis que Jesús es el Cristo, el Hijo de Dios, y para que creyendo, tengáis vida en su nombre”.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91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dirty="0"/>
              <a:t>III.- NOMBRES PARA REFERIRSE A DIOS EN EL A.T. </a:t>
            </a:r>
            <a:endParaRPr lang="es-MX" dirty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ADONAI</a:t>
            </a:r>
            <a:r>
              <a:rPr lang="es-MX" sz="2800" dirty="0"/>
              <a:t>. Significado: El Señor, Mi gran Señor. Salmos 8:9: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“¡</a:t>
            </a:r>
            <a:r>
              <a:rPr lang="es-MX" sz="2800" b="1" dirty="0"/>
              <a:t>Oh Jehová, Señor nuestro, cuán grande es tu nombre en toda la tierra!”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B</a:t>
            </a:r>
            <a:r>
              <a:rPr lang="es-MX" sz="2800" dirty="0"/>
              <a:t>. EL. Significado: El fuerte. Él se emplea en nombres propios compuestos tales como </a:t>
            </a:r>
            <a:r>
              <a:rPr lang="es-MX" sz="2800" dirty="0" err="1"/>
              <a:t>Isra</a:t>
            </a:r>
            <a:r>
              <a:rPr lang="es-MX" sz="2800" dirty="0"/>
              <a:t>-el. (el que lucha con Dios), </a:t>
            </a:r>
            <a:r>
              <a:rPr lang="es-MX" sz="2800" dirty="0" err="1"/>
              <a:t>Bet</a:t>
            </a:r>
            <a:r>
              <a:rPr lang="es-MX" sz="2800" dirty="0"/>
              <a:t>-el (casa de Dios), y El</a:t>
            </a:r>
            <a:r>
              <a:rPr lang="es-MX" sz="2800" i="1" dirty="0"/>
              <a:t>-</a:t>
            </a:r>
            <a:r>
              <a:rPr lang="es-MX" sz="2800" dirty="0" err="1"/>
              <a:t>iseo</a:t>
            </a:r>
            <a:r>
              <a:rPr lang="es-MX" sz="2800" dirty="0"/>
              <a:t> (Dios es salvación).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/>
              <a:t>C</a:t>
            </a:r>
            <a:r>
              <a:rPr lang="es-MX" sz="2800" dirty="0"/>
              <a:t>. EL ELOHE ISRAEL, Significado: Dios es el Dios de Israel. Podemos decir que el Dios de Israel es totalmente distinto de todos los dioses falsos y es único; nadie es como Él.</a:t>
            </a:r>
          </a:p>
          <a:p>
            <a:pPr marL="0" indent="0" algn="just">
              <a:buNone/>
            </a:pPr>
            <a:r>
              <a:rPr lang="es-MX" sz="2800" dirty="0" smtClean="0"/>
              <a:t>D</a:t>
            </a:r>
            <a:r>
              <a:rPr lang="es-MX" sz="2800" dirty="0"/>
              <a:t>. EL ELYÓN. Significado: El Dios Altísimo. Melquisedec, el rey de Salem (De ahí viene la palabra </a:t>
            </a:r>
            <a:r>
              <a:rPr lang="es-MX" sz="2800" dirty="0" err="1"/>
              <a:t>Jeru</a:t>
            </a:r>
            <a:r>
              <a:rPr lang="es-MX" sz="2800" dirty="0"/>
              <a:t>-</a:t>
            </a:r>
            <a:r>
              <a:rPr lang="es-MX" sz="2800" b="1" dirty="0"/>
              <a:t>“Salem”) </a:t>
            </a:r>
            <a:r>
              <a:rPr lang="es-MX" sz="2800" dirty="0"/>
              <a:t>y sacerdote del Dios Altísimo, se refirió en dos oportunidades a Dios como </a:t>
            </a:r>
            <a:r>
              <a:rPr lang="es-MX" sz="2800" b="1" dirty="0"/>
              <a:t>“El </a:t>
            </a:r>
            <a:r>
              <a:rPr lang="es-MX" sz="2800" b="1" dirty="0" err="1"/>
              <a:t>Elyón</a:t>
            </a:r>
            <a:r>
              <a:rPr lang="es-MX" sz="2800" b="1" dirty="0"/>
              <a:t>”</a:t>
            </a:r>
            <a:r>
              <a:rPr lang="es-MX" sz="2800" dirty="0"/>
              <a:t> cuando bendijo a Abraham.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 smtClean="0"/>
              <a:t>E</a:t>
            </a:r>
            <a:r>
              <a:rPr lang="es-MX" sz="2800" dirty="0"/>
              <a:t>. ELOHIM. Significado: El Creador todopoderoso.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Dios </a:t>
            </a:r>
            <a:r>
              <a:rPr lang="es-MX" sz="2800" dirty="0"/>
              <a:t>es el creador todo poderoso del universo. Dios conoce todo, crea todas las cosas y está en todas partes en todo momento. Génesis 1:1. </a:t>
            </a:r>
          </a:p>
          <a:p>
            <a:pPr algn="just"/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F. EL OLAM. Significado: El Dios Eterno.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Él </a:t>
            </a:r>
            <a:r>
              <a:rPr lang="es-MX" sz="2800" dirty="0"/>
              <a:t>es el Principio y Fin, el que lleva a cabo sus propósitos a través de las edades. Jesucristo posee atributos eternos. Él es el mismo ayer, hoy y para siempre (Hebreos 13:8).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5625"/>
            <a:ext cx="8229600" cy="32251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b="1" dirty="0" smtClean="0"/>
              <a:t>EN EL NOMBRE DE JESUCRISTO</a:t>
            </a:r>
            <a:endParaRPr lang="es-MX" sz="72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/>
              <a:t>G</a:t>
            </a:r>
            <a:r>
              <a:rPr lang="es-MX" sz="2800" dirty="0"/>
              <a:t>. EL-ROI. Significado: El Dios que me ve. No existe ninguna circunstancia de nuestra vida que escape de su conocimiento. Dios nos conoce a nosotros y a nuestros problemas.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Salmos </a:t>
            </a:r>
            <a:r>
              <a:rPr lang="es-MX" sz="2800" dirty="0"/>
              <a:t>94:9: </a:t>
            </a:r>
            <a:r>
              <a:rPr lang="es-MX" sz="2800" b="1" dirty="0"/>
              <a:t>“El que hizo el oído, ¿no oirá? El que formó el ojo, ¿no VERÁ?”. </a:t>
            </a:r>
            <a:endParaRPr lang="es-MX" sz="2800" dirty="0"/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H</a:t>
            </a:r>
            <a:r>
              <a:rPr lang="es-MX" sz="2800" dirty="0"/>
              <a:t>. EL-SHADDAI. Significado: El todo suficiente, El Dios de las montañas, Dios Todopoderoso.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3142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415671"/>
            <a:ext cx="8433412" cy="5197205"/>
          </a:xfrm>
        </p:spPr>
        <p:txBody>
          <a:bodyPr>
            <a:normAutofit fontScale="92500"/>
          </a:bodyPr>
          <a:lstStyle/>
          <a:p>
            <a:pPr marL="571500" indent="-571500">
              <a:buAutoNum type="romanUcPeriod"/>
            </a:pPr>
            <a:r>
              <a:rPr lang="es-MX" sz="2800" dirty="0" smtClean="0"/>
              <a:t>EMANUEL</a:t>
            </a:r>
            <a:r>
              <a:rPr lang="es-MX" sz="2800" dirty="0"/>
              <a:t>. Significado: Dios con nosotros </a:t>
            </a:r>
            <a:r>
              <a:rPr lang="es-MX" sz="2800" b="1" dirty="0"/>
              <a:t>“YO </a:t>
            </a:r>
            <a:endParaRPr lang="es-MX" sz="2800" b="1" dirty="0" smtClean="0"/>
          </a:p>
          <a:p>
            <a:pPr marL="0" indent="0">
              <a:buNone/>
            </a:pPr>
            <a:r>
              <a:rPr lang="es-MX" sz="2800" b="1" dirty="0" smtClean="0"/>
              <a:t>SOY</a:t>
            </a:r>
            <a:r>
              <a:rPr lang="es-MX" sz="2800" b="1" dirty="0"/>
              <a:t>”. </a:t>
            </a:r>
            <a:endParaRPr lang="es-MX" sz="2800" b="1" dirty="0" smtClean="0"/>
          </a:p>
          <a:p>
            <a:pPr marL="0" indent="0">
              <a:buNone/>
            </a:pPr>
            <a:r>
              <a:rPr lang="es-MX" sz="2800" dirty="0" smtClean="0"/>
              <a:t>Jesús </a:t>
            </a:r>
            <a:r>
              <a:rPr lang="es-MX" sz="2800" dirty="0"/>
              <a:t>es Dios entre nosotros.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En Él habita corporalmente toda la plenitud de la Deidad”. </a:t>
            </a:r>
            <a:r>
              <a:rPr lang="es-MX" sz="2800" dirty="0"/>
              <a:t>Isaías 7:14; 8:8-10 (Mateo 1:23). </a:t>
            </a:r>
          </a:p>
          <a:p>
            <a:endParaRPr lang="es-MX" sz="2800" dirty="0"/>
          </a:p>
          <a:p>
            <a:pPr marL="0" indent="0">
              <a:buNone/>
            </a:pPr>
            <a:r>
              <a:rPr lang="es-MX" sz="2800" dirty="0"/>
              <a:t>J. JEHOVÁ. Significado: </a:t>
            </a:r>
            <a:r>
              <a:rPr lang="es-MX" sz="2800" b="1" dirty="0"/>
              <a:t>“YO SOY</a:t>
            </a:r>
            <a:r>
              <a:rPr lang="es-MX" sz="2800" dirty="0"/>
              <a:t>”, el que es auto existente. Dios nunca cambia. Sus promesas nunca fallan.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Si no cuidares de poner por obra todas las palabras de esta ley que están escritas en este libro, temiendo este nombre glorioso y temible: JEHOVÁ TU DIOS</a:t>
            </a:r>
            <a:r>
              <a:rPr lang="es-MX" sz="2800" dirty="0"/>
              <a:t>”. Deuteronomio 28:58.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3639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000" dirty="0" smtClean="0"/>
              <a:t>K</a:t>
            </a:r>
            <a:r>
              <a:rPr lang="es-MX" sz="3000" dirty="0"/>
              <a:t>. Comentario: Un traductor alemán del siglo XVI escribió el nombre YHVH (YHWH) utilizando las vocales de </a:t>
            </a:r>
            <a:r>
              <a:rPr lang="es-MX" sz="3000" b="1" dirty="0" err="1"/>
              <a:t>Adonai</a:t>
            </a:r>
            <a:r>
              <a:rPr lang="es-MX" sz="3000" b="1" dirty="0"/>
              <a:t> </a:t>
            </a:r>
            <a:r>
              <a:rPr lang="es-MX" sz="3000" dirty="0"/>
              <a:t>debido a que los textos judíos antiguos que estaba traduciendo tenían las vocales de </a:t>
            </a:r>
            <a:r>
              <a:rPr lang="es-MX" sz="3000" dirty="0" err="1"/>
              <a:t>Adonai</a:t>
            </a:r>
            <a:r>
              <a:rPr lang="es-MX" sz="3000" dirty="0"/>
              <a:t> debajo de las consonantes de YHVH.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Al </a:t>
            </a:r>
            <a:r>
              <a:rPr lang="es-MX" sz="3000" dirty="0"/>
              <a:t>hacerlo ideó el nombre </a:t>
            </a:r>
            <a:r>
              <a:rPr lang="es-MX" sz="3000" dirty="0" err="1"/>
              <a:t>YaHoVah</a:t>
            </a:r>
            <a:r>
              <a:rPr lang="es-MX" sz="3000" dirty="0"/>
              <a:t>. </a:t>
            </a:r>
          </a:p>
          <a:p>
            <a:pPr algn="just"/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L. JEHOVÁ JIREH. Significado: Génesis 22:13,14: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b="1" dirty="0" smtClean="0"/>
              <a:t>“</a:t>
            </a:r>
            <a:r>
              <a:rPr lang="es-MX" sz="3000" b="1" dirty="0"/>
              <a:t>El Señor proveerá. Así como Dios proveyó un carnero como sustituto de Isaac”. </a:t>
            </a:r>
            <a:endParaRPr lang="es-MX" sz="30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7912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sz="3000" dirty="0" smtClean="0"/>
              <a:t>M</a:t>
            </a:r>
            <a:r>
              <a:rPr lang="es-MX" sz="3000" dirty="0"/>
              <a:t>. JEHOVÁ MEKADDESH. Significado: El Señor que santifica.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Dios </a:t>
            </a:r>
            <a:r>
              <a:rPr lang="es-MX" sz="3000" dirty="0"/>
              <a:t>aparta un pueblo escogido, santo para Dios, un real sacerdocio, un pueblo propio.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Éxodo </a:t>
            </a:r>
            <a:r>
              <a:rPr lang="es-MX" sz="3000" dirty="0"/>
              <a:t>31:12, 13; 1 Pedro 1:15,16; Hebreos 13:12</a:t>
            </a:r>
            <a:r>
              <a:rPr lang="es-MX" sz="3000" dirty="0" smtClean="0"/>
              <a:t>.</a:t>
            </a:r>
            <a:r>
              <a:rPr lang="es-MX" sz="3000" b="1" dirty="0" smtClean="0"/>
              <a:t> </a:t>
            </a:r>
            <a:endParaRPr lang="es-MX" sz="3000" dirty="0"/>
          </a:p>
          <a:p>
            <a:pPr algn="just"/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N. JEHOVÁ-NISSI. Significado: El Señor es mi bandera.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/>
              <a:t>S</a:t>
            </a:r>
            <a:r>
              <a:rPr lang="es-MX" sz="3000" dirty="0" smtClean="0"/>
              <a:t>e </a:t>
            </a:r>
            <a:r>
              <a:rPr lang="es-MX" sz="3000" dirty="0"/>
              <a:t>conoce como </a:t>
            </a:r>
            <a:r>
              <a:rPr lang="es-MX" sz="3000" dirty="0" err="1"/>
              <a:t>Yahvéh-Nissi</a:t>
            </a:r>
            <a:r>
              <a:rPr lang="es-MX" sz="3000" dirty="0"/>
              <a:t>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Nombre </a:t>
            </a:r>
            <a:r>
              <a:rPr lang="es-MX" sz="3000" dirty="0"/>
              <a:t>del altar que edificó Moisés después de derrotar a los </a:t>
            </a:r>
            <a:r>
              <a:rPr lang="es-MX" sz="3000" b="1" dirty="0"/>
              <a:t>amalecitas en </a:t>
            </a:r>
            <a:r>
              <a:rPr lang="es-MX" sz="3000" b="1" dirty="0" err="1"/>
              <a:t>Refidim</a:t>
            </a:r>
            <a:r>
              <a:rPr lang="es-MX" sz="3000" b="1" dirty="0"/>
              <a:t>. Isaías profetiza que la “raíz de Isaí” </a:t>
            </a:r>
            <a:r>
              <a:rPr lang="es-MX" sz="3000" dirty="0"/>
              <a:t>(Jesús) se levantará como un estandarte para los pueblos. Isaías 11:10.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1404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0033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O</a:t>
            </a:r>
            <a:r>
              <a:rPr lang="es-MX" dirty="0"/>
              <a:t>. JEHOVÁ-RAFA, Significado: El Señor sana. Salmo 103:3: </a:t>
            </a:r>
            <a:r>
              <a:rPr lang="es-MX" b="1" dirty="0"/>
              <a:t>“sana tus dolencias…”. </a:t>
            </a: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P. JEHOVÁ-ROHI, Significado: El Señor es mi pastor. Dios nos cuida tiernamente como un pastor que protege, provee, dirige, guía y cuida a su pueblo. 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Q. JEHOVÁ-SABAOT, Significado: El Señor de los Ejércitos. El Señor de las huestes celestiales cumplirá siempre sus propósitos, aun cuando fracasen las huestes de su pueblo terrenal. Salmos 46:7: </a:t>
            </a:r>
            <a:r>
              <a:rPr lang="es-MX" b="1" dirty="0"/>
              <a:t>“Jehová de los ejércitos está con nosotros; nuestro refugio es el Dios de Jacob”.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1716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98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R</a:t>
            </a:r>
            <a:r>
              <a:rPr lang="es-MX" dirty="0"/>
              <a:t>. JEHOVÁ-SHALOM, Significado: El Señor es paz.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Jesús </a:t>
            </a:r>
            <a:r>
              <a:rPr lang="es-MX" dirty="0"/>
              <a:t>dijo: Juan 14:27: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mi paz os dejo, mi paz os doy” </a:t>
            </a:r>
            <a:r>
              <a:rPr lang="es-MX" dirty="0"/>
              <a:t>Isaías 9:6 dice que: </a:t>
            </a:r>
            <a:r>
              <a:rPr lang="es-MX" b="1" dirty="0"/>
              <a:t>“es príncipe de paz…”. </a:t>
            </a:r>
            <a:endParaRPr lang="es-MX" dirty="0"/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S. JEHOVÁ-SHAMMAH, Significado: El Señor está presente. El es omnipresente.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No </a:t>
            </a:r>
            <a:r>
              <a:rPr lang="es-MX" dirty="0"/>
              <a:t>está limitado a estar en un solo lugar. 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T. JEHOVÁ-TSIDKENU, Significado: El Señor nuestra justicia. El es juez justo. Dios promete enviar a un rey que reinará sabiamente y que hará lo que es justo y recto.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gente vivirá segura. Jeremías 23:5.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4128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01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/>
              <a:t>U</a:t>
            </a:r>
            <a:r>
              <a:rPr lang="es-MX" sz="2800" dirty="0"/>
              <a:t>. JAH, Significado: </a:t>
            </a:r>
            <a:r>
              <a:rPr lang="es-MX" sz="2800" b="1" dirty="0"/>
              <a:t>“YO SOY”, </a:t>
            </a:r>
            <a:r>
              <a:rPr lang="es-MX" sz="2800" dirty="0"/>
              <a:t>el que es auto existente. Dios promete su presencia continua. </a:t>
            </a:r>
          </a:p>
          <a:p>
            <a:pPr algn="just"/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V. </a:t>
            </a:r>
            <a:r>
              <a:rPr lang="es-MX" sz="2800" dirty="0" err="1"/>
              <a:t>Yehoshua</a:t>
            </a:r>
            <a:r>
              <a:rPr lang="es-MX" sz="2800" dirty="0"/>
              <a:t> ‘</a:t>
            </a:r>
            <a:r>
              <a:rPr lang="es-MX" sz="2800" dirty="0" err="1"/>
              <a:t>Ishu</a:t>
            </a:r>
            <a:r>
              <a:rPr lang="es-MX" sz="2800" dirty="0"/>
              <a:t> </a:t>
            </a:r>
            <a:r>
              <a:rPr lang="es-MX" sz="2800" dirty="0" err="1"/>
              <a:t>M’shija</a:t>
            </a:r>
            <a:r>
              <a:rPr lang="es-MX" sz="2800" dirty="0"/>
              <a:t>, que se traduce Jesús el Ungido o el Salvador Ungido.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idioma griego es </a:t>
            </a:r>
            <a:r>
              <a:rPr lang="es-MX" sz="2800" dirty="0" err="1"/>
              <a:t>Iesous</a:t>
            </a:r>
            <a:r>
              <a:rPr lang="es-MX" sz="2800" dirty="0"/>
              <a:t> </a:t>
            </a:r>
            <a:r>
              <a:rPr lang="es-MX" sz="2800" dirty="0" err="1"/>
              <a:t>Christos</a:t>
            </a:r>
            <a:r>
              <a:rPr lang="es-MX" sz="2800" dirty="0"/>
              <a:t>. </a:t>
            </a:r>
            <a:r>
              <a:rPr lang="es-MX" sz="2800" i="1" dirty="0" err="1"/>
              <a:t>Íshu</a:t>
            </a:r>
            <a:r>
              <a:rPr lang="es-MX" sz="2800" i="1" dirty="0"/>
              <a:t> </a:t>
            </a:r>
            <a:r>
              <a:rPr lang="es-MX" sz="2800" dirty="0"/>
              <a:t>se deriva de </a:t>
            </a:r>
            <a:r>
              <a:rPr lang="es-MX" sz="2800" dirty="0" err="1"/>
              <a:t>Yehoshua</a:t>
            </a:r>
            <a:r>
              <a:rPr lang="es-MX" sz="2800" dirty="0"/>
              <a:t> que significa </a:t>
            </a:r>
            <a:r>
              <a:rPr lang="es-MX" sz="2800" dirty="0" err="1"/>
              <a:t>Yahweh</a:t>
            </a:r>
            <a:r>
              <a:rPr lang="es-MX" sz="2800" dirty="0"/>
              <a:t> salva.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nombre del Señor Jesucristo en idioma arameo es </a:t>
            </a:r>
            <a:r>
              <a:rPr lang="es-MX" sz="2800" i="1" dirty="0" err="1"/>
              <a:t>Íshu</a:t>
            </a:r>
            <a:r>
              <a:rPr lang="es-MX" sz="2800" i="1" dirty="0"/>
              <a:t> </a:t>
            </a:r>
            <a:r>
              <a:rPr lang="es-MX" sz="2800" dirty="0" err="1"/>
              <a:t>M’shija</a:t>
            </a:r>
            <a:r>
              <a:rPr lang="es-MX" sz="2800" dirty="0"/>
              <a:t>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1696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Es preciso mencionar que en el A. T. para hablar del mismo Dios, hay más de veinte nombres diferentes; y no por ello decimos que hay tantos dioses. Al contrario, creemos que son el mismo. Sobre todo, porque el pueblo de Israel es creyente de un solo Dios. </a:t>
            </a:r>
          </a:p>
        </p:txBody>
      </p:sp>
    </p:spTree>
    <p:extLst>
      <p:ext uri="{BB962C8B-B14F-4D97-AF65-F5344CB8AC3E}">
        <p14:creationId xmlns:p14="http://schemas.microsoft.com/office/powerpoint/2010/main" val="552705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IV.- REVELACIÓN DEL NOMBRE DE DIOS EN EL N. T.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A. LA REVELACIÓN DE UN SOLO NOMBRE </a:t>
            </a:r>
          </a:p>
          <a:p>
            <a:pPr marL="0" indent="0" algn="just">
              <a:buNone/>
            </a:pPr>
            <a:r>
              <a:rPr lang="es-MX" dirty="0" smtClean="0"/>
              <a:t>Isaías </a:t>
            </a:r>
            <a:r>
              <a:rPr lang="es-MX" dirty="0"/>
              <a:t>52:6: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 tanto, mi pueblo sabrá mi nombre por esta causa en aquel día; porque yo mismo que hablo, he aquí estaré presente”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92512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Dios mismo se iba a presentar. Por eso Jesús comienza su ministerio diciendo: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El tiempo se ha cumplido y el reino de los cielos se ha acercado; arrepentíos y creed en el evangelio”. </a:t>
            </a:r>
            <a:r>
              <a:rPr lang="es-MX" dirty="0"/>
              <a:t>Marcos 1:15. </a:t>
            </a:r>
          </a:p>
        </p:txBody>
      </p:sp>
    </p:spTree>
    <p:extLst>
      <p:ext uri="{BB962C8B-B14F-4D97-AF65-F5344CB8AC3E}">
        <p14:creationId xmlns:p14="http://schemas.microsoft.com/office/powerpoint/2010/main" val="101249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BÍBLICA: </a:t>
            </a:r>
            <a:r>
              <a:rPr lang="es-MX" dirty="0"/>
              <a:t>Colosenses 3:17 </a:t>
            </a:r>
          </a:p>
          <a:p>
            <a:pPr marL="0" indent="0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todo lo que hacéis, sea de palabra o de hecho, hacedlo todo en el nombre del Señor Jesús, dando gracias al Padre por medio de él”.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Jesús mismo dijo de sí en Juan 17:6: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He MANIFESTADO tu nombre a los hombres que del mundo me diste; tuyos eran y me los diste y han guardado tu palabra”.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San Juan 17:26: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les he dado a conocer tu nombre y lo daré a conocer aún, para que el amor con que me has amado, esté en ellos y yo en ellos”.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7760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05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Hebreos 1:1-4: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Dios, habiendo hablado muchas veces y de muchas maneras en otro tiempo a los padres por los profetas, en estos postreros días nos ha hablado por el Hijo, a quien constituyó heredero de todo, y por quien asimismo hizo el universo; el cual, siendo el resplandor de su gloria, y la imagen misma de su sustancia y quien sustenta todas las cosas con la palabra de su poder, habiendo efectuado la purificación de nuestros pecados por medio de sí mismo, se sentó a la diestra de la Majestad en las alturas, hecho tanto superior a los ángeles, cuanto heredó más excelente nombre que ellos”.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5691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0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Dios se manifiesta a través del tiempo de muchas maneras. En el A. T. ya vimos todos los nombres como era conocido, ahora; Jesús es la imagen visible del Dios Invisible.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El es la imagen del Dios invisible, el primogénito de toda creación”.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el nombre que ahora se puede pronunciar: Jesucristo. Isaías 62:2: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Entonces verán las gentes tu justicia y todos los reyes tu gloria; y te será puesto un nombre nuevo, que la boca de Jehová nombrará”.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4036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78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Zacarías 14:9: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Jehová será rey sobre toda la tierra. En aquel día Jehová </a:t>
            </a:r>
            <a:r>
              <a:rPr lang="es-MX" sz="2800" b="1" i="1" dirty="0"/>
              <a:t>será uno, y uno su nombre</a:t>
            </a:r>
            <a:r>
              <a:rPr lang="es-MX" sz="2800" b="1" dirty="0"/>
              <a:t>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Ya </a:t>
            </a:r>
            <a:r>
              <a:rPr lang="es-MX" sz="2800" dirty="0"/>
              <a:t>no hay necesidad de referirse con muchos nombres, ahora solo ocupamos el nombre de Jesucristo.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Corintios 1:2: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a la iglesia de Dios que está en Corinto, a los santificados en Cristo Jesús, llamados a ser santos con todos los que en cualquier lugar invocan el nombre de nuestro Señor Jesucristo, Señor de ellos y nuestro”.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962306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Hechos 3:16: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por la fe en su nombre, a éste, que vosotros veis y conocéis, le ha confirmado su nombre; y la fe que es por él ha dado a éste esta completa sanidad en presencia de todos vosotros”.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4947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Hechos 19:17: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esto fue notorio a todos los que habitaban en Éfeso, así judíos como griegos; y tuvieron temor todos ellos y era magnificado el nombre del Señor Jesús”.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Marcos </a:t>
            </a:r>
            <a:r>
              <a:rPr lang="es-MX" dirty="0"/>
              <a:t>16:17: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estas señales seguirán a los que creen: En mi nombre echarán fuera demonios; hablarán nuevas lenguas”.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0626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313763"/>
            <a:ext cx="8229600" cy="531839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sz="5700" b="1" dirty="0" smtClean="0"/>
              <a:t>CONCLUSIÓN </a:t>
            </a:r>
            <a:endParaRPr lang="es-MX" sz="5700" dirty="0"/>
          </a:p>
          <a:p>
            <a:pPr marL="0" indent="0" algn="just">
              <a:buNone/>
            </a:pPr>
            <a:r>
              <a:rPr lang="es-MX" sz="3800" dirty="0"/>
              <a:t>Creemos que Jesucristo es Dios que se hizo carne. Que es el Dios del A. T. y que es conocido con muchos nombres, que es el mismo Dios del N.T. manifestado en carne. Su nombre es Jesucristo. Que solo existe un solo Dios. </a:t>
            </a:r>
            <a:endParaRPr lang="es-MX" sz="3800" dirty="0" smtClean="0"/>
          </a:p>
          <a:p>
            <a:pPr marL="0" indent="0" algn="just">
              <a:buNone/>
            </a:pPr>
            <a:r>
              <a:rPr lang="es-MX" sz="3800" dirty="0" smtClean="0"/>
              <a:t>Que </a:t>
            </a:r>
            <a:r>
              <a:rPr lang="es-MX" sz="3800" dirty="0"/>
              <a:t>recibió un nombre que es sobretodo nombre, según Filipenses 2:10,11: </a:t>
            </a:r>
            <a:endParaRPr lang="es-MX" sz="3800" dirty="0" smtClean="0"/>
          </a:p>
          <a:p>
            <a:pPr marL="0" indent="0" algn="just">
              <a:buNone/>
            </a:pPr>
            <a:r>
              <a:rPr lang="es-MX" sz="3800" b="1" dirty="0" smtClean="0"/>
              <a:t>“</a:t>
            </a:r>
            <a:r>
              <a:rPr lang="es-MX" sz="3800" b="1" dirty="0"/>
              <a:t>Por lo cual Dios también le exaltó hasta lo sumo, y le dio un nombre que es sobre todo nombre: para que en el nombre de Jesús se doble toda rodilla de los que están en los cielos, y en la tierra, y debajo de la tierra”. </a:t>
            </a:r>
            <a:endParaRPr lang="es-MX" sz="3800" b="1" dirty="0" smtClean="0"/>
          </a:p>
          <a:p>
            <a:pPr marL="0" indent="0" algn="just">
              <a:buNone/>
            </a:pPr>
            <a:r>
              <a:rPr lang="es-MX" sz="3800" dirty="0" smtClean="0"/>
              <a:t>Jesús </a:t>
            </a:r>
            <a:r>
              <a:rPr lang="es-MX" sz="3800" dirty="0"/>
              <a:t>recibe un nombre que es sobre todo nombre, no hay otro por arriba de él; no hay otro mayor, su nombre es más poderoso que el nombre impronunciable de Dios, más que los nombres con los que se le conocía anteriormente. </a:t>
            </a:r>
          </a:p>
        </p:txBody>
      </p:sp>
    </p:spTree>
    <p:extLst>
      <p:ext uri="{BB962C8B-B14F-4D97-AF65-F5344CB8AC3E}">
        <p14:creationId xmlns:p14="http://schemas.microsoft.com/office/powerpoint/2010/main" val="21839271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Apocalipsis 1:8: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Yo soy el Alfa y la Omega, principio y fin, dice el Señor, el que es y que era y que ha de venir, el Todopoderoso”.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74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300" b="1" dirty="0"/>
              <a:t>INTRODUCCIÓN </a:t>
            </a:r>
            <a:endParaRPr lang="es-MX" sz="4300" dirty="0"/>
          </a:p>
          <a:p>
            <a:pPr marL="0" indent="0" algn="just">
              <a:buNone/>
            </a:pPr>
            <a:r>
              <a:rPr lang="es-MX" sz="3000" dirty="0"/>
              <a:t>El nombre Jesús no solamente quiere decir </a:t>
            </a:r>
            <a:r>
              <a:rPr lang="es-MX" sz="3000" b="1" dirty="0"/>
              <a:t>“salvador” o redentor”. </a:t>
            </a:r>
            <a:r>
              <a:rPr lang="es-MX" sz="3000" dirty="0"/>
              <a:t>En el griego, Jesús es IESOUS. Pero en el hebreo: JESHUA; JEHOSHUA; JOSUE; y quiere decir: </a:t>
            </a:r>
            <a:r>
              <a:rPr lang="es-MX" sz="3000" b="1" dirty="0"/>
              <a:t>“JEHOVA ES SALVACIÓN”. </a:t>
            </a:r>
          </a:p>
          <a:p>
            <a:pPr marL="0" indent="0" algn="just">
              <a:buNone/>
            </a:pP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El </a:t>
            </a:r>
            <a:r>
              <a:rPr lang="es-MX" sz="3000" dirty="0"/>
              <a:t>hecho de que los apóstoles usaron el nombre de Jesús tan a menudo, es prueba y evidencia de la importancia del rol del mismo; en la iglesia del Señor.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8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b="1" dirty="0"/>
              <a:t>I.- EL NOMBRE DE JESÚS ES USADO EN LA IGLESIA PRIMITIVA </a:t>
            </a:r>
            <a:endParaRPr lang="es-MX" dirty="0"/>
          </a:p>
          <a:p>
            <a:pPr marL="514350" indent="-514350" algn="just">
              <a:buAutoNum type="alphaUcPeriod"/>
            </a:pPr>
            <a:r>
              <a:rPr lang="es-MX" sz="3000" dirty="0" smtClean="0"/>
              <a:t>ARREPENTIMIENTO </a:t>
            </a:r>
            <a:r>
              <a:rPr lang="es-MX" sz="3000" dirty="0"/>
              <a:t>EN SU NOMBRE. Lucas 24:47. </a:t>
            </a:r>
            <a:endParaRPr lang="es-MX" sz="3000" dirty="0" smtClean="0"/>
          </a:p>
          <a:p>
            <a:pPr marL="514350" indent="-514350" algn="just">
              <a:buAutoNum type="alphaUcPeriod"/>
            </a:pPr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B. SEÑALES Y PRODIGIOS EN SU NOMBRE. Mr. 16-17-18; </a:t>
            </a:r>
            <a:r>
              <a:rPr lang="es-MX" sz="3000" dirty="0" err="1"/>
              <a:t>Hch</a:t>
            </a:r>
            <a:r>
              <a:rPr lang="es-MX" sz="3000" dirty="0"/>
              <a:t>. 4:30</a:t>
            </a:r>
            <a:r>
              <a:rPr lang="es-MX" sz="3000" dirty="0" smtClean="0"/>
              <a:t>.</a:t>
            </a:r>
          </a:p>
          <a:p>
            <a:pPr marL="0" indent="0" algn="just">
              <a:buNone/>
            </a:pPr>
            <a:r>
              <a:rPr lang="es-MX" sz="3000" dirty="0" smtClean="0"/>
              <a:t> </a:t>
            </a:r>
            <a:endParaRPr lang="es-MX" sz="3000" dirty="0"/>
          </a:p>
          <a:p>
            <a:pPr marL="0" indent="0" algn="just">
              <a:buNone/>
            </a:pPr>
            <a:r>
              <a:rPr lang="es-MX" sz="3000" dirty="0"/>
              <a:t>C. ECHARON FUERA DEMONIOS EN SU NOMBRE. Mr. 16:17; </a:t>
            </a:r>
            <a:r>
              <a:rPr lang="es-MX" sz="3000" dirty="0" err="1"/>
              <a:t>Lc</a:t>
            </a:r>
            <a:r>
              <a:rPr lang="es-MX" sz="3000" dirty="0"/>
              <a:t>. 10:17-19; </a:t>
            </a:r>
            <a:r>
              <a:rPr lang="es-MX" sz="3000" dirty="0" err="1"/>
              <a:t>Hc</a:t>
            </a:r>
            <a:r>
              <a:rPr lang="es-MX" sz="3000" dirty="0"/>
              <a:t>. 19:11- 15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D</a:t>
            </a:r>
            <a:r>
              <a:rPr lang="es-MX" dirty="0"/>
              <a:t>. SANIDAD DIVINA EN SU NOMBRE Mr. 16:17-18; </a:t>
            </a:r>
            <a:r>
              <a:rPr lang="es-MX" dirty="0" err="1"/>
              <a:t>Stg</a:t>
            </a:r>
            <a:r>
              <a:rPr lang="es-MX" dirty="0"/>
              <a:t>. 5:14-15; </a:t>
            </a:r>
            <a:r>
              <a:rPr lang="es-MX" dirty="0" err="1"/>
              <a:t>Hch</a:t>
            </a:r>
            <a:r>
              <a:rPr lang="es-MX" dirty="0"/>
              <a:t>. 3:6,16;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</a:t>
            </a:r>
            <a:r>
              <a:rPr lang="es-MX" dirty="0"/>
              <a:t>. HABLARON EN LENGUAS EN SU NOMBRE. Mr. 16:17; </a:t>
            </a:r>
            <a:r>
              <a:rPr lang="es-MX" dirty="0" err="1"/>
              <a:t>Jn</a:t>
            </a:r>
            <a:r>
              <a:rPr lang="es-MX" dirty="0"/>
              <a:t>. 14:26; </a:t>
            </a:r>
            <a:r>
              <a:rPr lang="es-MX" dirty="0" err="1"/>
              <a:t>Hch</a:t>
            </a:r>
            <a:r>
              <a:rPr lang="es-MX" dirty="0"/>
              <a:t>. 2:4).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F</a:t>
            </a:r>
            <a:r>
              <a:rPr lang="es-MX" dirty="0"/>
              <a:t>. PROTECCIÓN EN SU NOMBRE. Mr. 16:17-18; </a:t>
            </a:r>
            <a:r>
              <a:rPr lang="es-MX" dirty="0" err="1"/>
              <a:t>Hch</a:t>
            </a:r>
            <a:r>
              <a:rPr lang="es-MX" dirty="0"/>
              <a:t>. 28:1-6.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G</a:t>
            </a:r>
            <a:r>
              <a:rPr lang="es-MX" dirty="0"/>
              <a:t>. PREDICAR Y ENSEÑAR EN SU NOMBRE. </a:t>
            </a:r>
            <a:r>
              <a:rPr lang="es-MX" dirty="0" err="1"/>
              <a:t>Hch</a:t>
            </a:r>
            <a:r>
              <a:rPr lang="es-MX" dirty="0"/>
              <a:t>. 4:7; 17-18; 5:28,40; 8:12. 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H. SALVACIÓN EN SU NOMBRE. </a:t>
            </a:r>
            <a:r>
              <a:rPr lang="es-MX" dirty="0" err="1"/>
              <a:t>Hch</a:t>
            </a:r>
            <a:r>
              <a:rPr lang="es-MX" dirty="0"/>
              <a:t>. 2:21; 4:12; Ro. 10:13; Mt. 1:21-23.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I. ALABANZA Y ADORACIÓN EN SU NOMBRE. Ef. 5:19-20; He.13:15.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J</a:t>
            </a:r>
            <a:r>
              <a:rPr lang="es-MX" dirty="0"/>
              <a:t>. DISCIPLINA EN LA IGLESIA EN SU NOMBRE. 1 </a:t>
            </a:r>
            <a:r>
              <a:rPr lang="es-MX" dirty="0" err="1"/>
              <a:t>Cor</a:t>
            </a:r>
            <a:r>
              <a:rPr lang="es-MX" dirty="0"/>
              <a:t>. 5:4-5; 2 </a:t>
            </a:r>
            <a:r>
              <a:rPr lang="es-MX" dirty="0" err="1"/>
              <a:t>Ts</a:t>
            </a:r>
            <a:r>
              <a:rPr lang="es-MX" dirty="0"/>
              <a:t>. 3:6.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K</a:t>
            </a:r>
            <a:r>
              <a:rPr lang="es-MX" dirty="0"/>
              <a:t>. PERDÓN DE PECADOS EN SU NOMBRE. </a:t>
            </a:r>
            <a:r>
              <a:rPr lang="es-MX" dirty="0" err="1"/>
              <a:t>Lc</a:t>
            </a:r>
            <a:r>
              <a:rPr lang="es-MX" dirty="0"/>
              <a:t>. 24:47; 1 </a:t>
            </a:r>
            <a:r>
              <a:rPr lang="es-MX" dirty="0" err="1"/>
              <a:t>Jn</a:t>
            </a:r>
            <a:r>
              <a:rPr lang="es-MX" dirty="0"/>
              <a:t>. 2:12; </a:t>
            </a:r>
            <a:r>
              <a:rPr lang="es-MX" dirty="0" err="1"/>
              <a:t>Hch</a:t>
            </a:r>
            <a:r>
              <a:rPr lang="es-MX" dirty="0"/>
              <a:t>. 10:43; 2:38.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L</a:t>
            </a:r>
            <a:r>
              <a:rPr lang="es-MX" dirty="0"/>
              <a:t>. LAVADOS, SANTIFICADOS, JUSTIFICADOS EN SU NOMBRE. 1 </a:t>
            </a:r>
            <a:r>
              <a:rPr lang="es-MX" dirty="0" err="1"/>
              <a:t>Cor</a:t>
            </a:r>
            <a:r>
              <a:rPr lang="es-MX" dirty="0"/>
              <a:t>. 6:11.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M</a:t>
            </a:r>
            <a:r>
              <a:rPr lang="es-MX" dirty="0"/>
              <a:t>. UNIDAD DE CREYENTES EN SU NOMBRE. 1 </a:t>
            </a:r>
            <a:r>
              <a:rPr lang="es-MX" dirty="0" err="1"/>
              <a:t>Cor</a:t>
            </a:r>
            <a:r>
              <a:rPr lang="es-MX" dirty="0"/>
              <a:t>. 1: 10; 2 Ti. 2:19.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N</a:t>
            </a:r>
            <a:r>
              <a:rPr lang="es-MX" dirty="0"/>
              <a:t>. SER REPROCHADOS POR SU NOMBRE. Mr. 13:13; 1 P. 4:14; </a:t>
            </a:r>
            <a:r>
              <a:rPr lang="es-MX" dirty="0" err="1"/>
              <a:t>Hch</a:t>
            </a:r>
            <a:r>
              <a:rPr lang="es-MX" dirty="0"/>
              <a:t>. 5:41; 9:15-16; 15:26-29; 21:13; 26:15; </a:t>
            </a:r>
            <a:r>
              <a:rPr lang="es-MX" dirty="0" err="1"/>
              <a:t>Lc</a:t>
            </a:r>
            <a:r>
              <a:rPr lang="es-MX" dirty="0"/>
              <a:t>. 21:17; Mt. 10:22; He. 13:13-15.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O</a:t>
            </a:r>
            <a:r>
              <a:rPr lang="es-MX" dirty="0"/>
              <a:t>. INVOCANDO EL NOMBRE. </a:t>
            </a:r>
            <a:r>
              <a:rPr lang="es-MX" dirty="0" err="1"/>
              <a:t>Hch</a:t>
            </a:r>
            <a:r>
              <a:rPr lang="es-MX" dirty="0"/>
              <a:t>. 9:14; 22:16; 1 Co. 1:2; </a:t>
            </a:r>
            <a:r>
              <a:rPr lang="es-MX" dirty="0" err="1"/>
              <a:t>Stg</a:t>
            </a:r>
            <a:r>
              <a:rPr lang="es-MX" dirty="0"/>
              <a:t>. 2:7; </a:t>
            </a:r>
            <a:r>
              <a:rPr lang="es-MX" dirty="0" err="1"/>
              <a:t>Hch</a:t>
            </a:r>
            <a:r>
              <a:rPr lang="es-MX" dirty="0"/>
              <a:t>. 2:21).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4239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P</a:t>
            </a:r>
            <a:r>
              <a:rPr lang="es-MX" dirty="0"/>
              <a:t>. CREYENDO EN EL NOMBRE. </a:t>
            </a:r>
            <a:r>
              <a:rPr lang="es-MX" dirty="0" err="1"/>
              <a:t>Jn</a:t>
            </a:r>
            <a:r>
              <a:rPr lang="es-MX" dirty="0"/>
              <a:t>. 1:12; 1 </a:t>
            </a:r>
            <a:r>
              <a:rPr lang="es-MX" dirty="0" err="1"/>
              <a:t>Jn</a:t>
            </a:r>
            <a:r>
              <a:rPr lang="es-MX" dirty="0"/>
              <a:t>. 2:23; 5:13; </a:t>
            </a:r>
            <a:r>
              <a:rPr lang="es-MX" dirty="0" err="1"/>
              <a:t>Hch</a:t>
            </a:r>
            <a:r>
              <a:rPr lang="es-MX" dirty="0"/>
              <a:t>. 10:43; 19:4-5.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Q</a:t>
            </a:r>
            <a:r>
              <a:rPr lang="es-MX" dirty="0"/>
              <a:t>. VIDA EN SU NOMBRE. </a:t>
            </a:r>
            <a:r>
              <a:rPr lang="es-MX" dirty="0" err="1"/>
              <a:t>Jn</a:t>
            </a:r>
            <a:r>
              <a:rPr lang="es-MX" dirty="0"/>
              <a:t>. 20:31.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R</a:t>
            </a:r>
            <a:r>
              <a:rPr lang="es-MX" dirty="0"/>
              <a:t>. LA IGLESIA SE REÚNE EN SU NOMBRE. Mt. 18:20.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S</a:t>
            </a:r>
            <a:r>
              <a:rPr lang="es-MX" dirty="0"/>
              <a:t>. TODA ORACIÓN AL PADRE EN SU NOMBRE. </a:t>
            </a:r>
            <a:r>
              <a:rPr lang="es-MX" dirty="0" err="1"/>
              <a:t>Jn</a:t>
            </a:r>
            <a:r>
              <a:rPr lang="es-MX" dirty="0"/>
              <a:t>. 14:13-15; 16:24; 15:16.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2671</Words>
  <Application>Microsoft Office PowerPoint</Application>
  <PresentationFormat>Presentación en pantalla (4:3)</PresentationFormat>
  <Paragraphs>162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69</cp:revision>
  <dcterms:created xsi:type="dcterms:W3CDTF">2016-01-29T05:02:58Z</dcterms:created>
  <dcterms:modified xsi:type="dcterms:W3CDTF">2018-01-31T22:26:44Z</dcterms:modified>
  <cp:category/>
</cp:coreProperties>
</file>