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257989"/>
            <a:ext cx="8229600" cy="4525963"/>
          </a:xfrm>
        </p:spPr>
        <p:txBody>
          <a:bodyPr>
            <a:normAutofit fontScale="55000" lnSpcReduction="20000"/>
          </a:bodyPr>
          <a:lstStyle/>
          <a:p>
            <a:pPr marL="0" indent="0" algn="just">
              <a:buNone/>
            </a:pPr>
            <a:r>
              <a:rPr lang="es-MX" sz="3800" dirty="0" smtClean="0"/>
              <a:t>H</a:t>
            </a:r>
            <a:r>
              <a:rPr lang="es-MX" sz="3800" dirty="0"/>
              <a:t>. La adoración como el agradar a Dios </a:t>
            </a:r>
          </a:p>
          <a:p>
            <a:pPr algn="just"/>
            <a:endParaRPr lang="es-MX" sz="3800" dirty="0"/>
          </a:p>
          <a:p>
            <a:pPr marL="514350" indent="-514350" algn="just">
              <a:buAutoNum type="arabicPeriod"/>
            </a:pPr>
            <a:r>
              <a:rPr lang="es-MX" sz="3800" dirty="0" smtClean="0"/>
              <a:t>SALOMÓN </a:t>
            </a:r>
            <a:r>
              <a:rPr lang="es-MX" sz="3800" dirty="0"/>
              <a:t>AGRADÓ A DIOS. </a:t>
            </a:r>
            <a:endParaRPr lang="es-MX" sz="3800" dirty="0" smtClean="0"/>
          </a:p>
          <a:p>
            <a:pPr marL="0" indent="0" algn="just">
              <a:buNone/>
            </a:pPr>
            <a:r>
              <a:rPr lang="es-MX" sz="3800" dirty="0" smtClean="0"/>
              <a:t>1 </a:t>
            </a:r>
            <a:r>
              <a:rPr lang="es-MX" sz="3800" dirty="0"/>
              <a:t>Reyes 3:9,10: </a:t>
            </a:r>
            <a:endParaRPr lang="es-MX" sz="3800" dirty="0" smtClean="0"/>
          </a:p>
          <a:p>
            <a:pPr marL="0" indent="0" algn="just">
              <a:buNone/>
            </a:pPr>
            <a:r>
              <a:rPr lang="es-MX" sz="3800" b="1" dirty="0" smtClean="0"/>
              <a:t>“</a:t>
            </a:r>
            <a:r>
              <a:rPr lang="es-MX" sz="3800" b="1" dirty="0"/>
              <a:t>Da, pues, a tu siervo corazón entendido para juzgar a tu pueblo, y para discernir entre lo bueno y lo malo; porque ¿quién podrá gobernar este tu pueblo tan grande? Y agradó delante del Señor que Salomón pidiese esto”. </a:t>
            </a:r>
            <a:endParaRPr lang="es-MX" sz="3800" dirty="0"/>
          </a:p>
          <a:p>
            <a:pPr marL="0" indent="0" algn="just">
              <a:buNone/>
            </a:pPr>
            <a:endParaRPr lang="es-MX" sz="3800" dirty="0"/>
          </a:p>
          <a:p>
            <a:pPr marL="0" indent="0" algn="just">
              <a:buNone/>
            </a:pPr>
            <a:r>
              <a:rPr lang="es-MX" sz="3800" dirty="0" smtClean="0"/>
              <a:t>2</a:t>
            </a:r>
            <a:r>
              <a:rPr lang="es-MX" sz="3800" dirty="0" smtClean="0"/>
              <a:t>. DIOS </a:t>
            </a:r>
            <a:r>
              <a:rPr lang="es-MX" sz="3800" dirty="0"/>
              <a:t>SE AGRADA DE LA RECTITUD. </a:t>
            </a:r>
            <a:endParaRPr lang="es-MX" sz="3800" dirty="0" smtClean="0"/>
          </a:p>
          <a:p>
            <a:pPr marL="0" indent="0" algn="just">
              <a:buNone/>
            </a:pPr>
            <a:r>
              <a:rPr lang="es-MX" sz="3800" dirty="0" smtClean="0"/>
              <a:t>1 </a:t>
            </a:r>
            <a:r>
              <a:rPr lang="es-MX" sz="3800" dirty="0"/>
              <a:t>Crónicas 29:17: </a:t>
            </a:r>
            <a:endParaRPr lang="es-MX" sz="3800" dirty="0" smtClean="0"/>
          </a:p>
          <a:p>
            <a:pPr marL="0" indent="0" algn="just">
              <a:buNone/>
            </a:pPr>
            <a:r>
              <a:rPr lang="es-MX" sz="3800" b="1" dirty="0" smtClean="0"/>
              <a:t>“</a:t>
            </a:r>
            <a:r>
              <a:rPr lang="es-MX" sz="3800" b="1" dirty="0"/>
              <a:t>Yo sé, Dios mío, que tú escudriñas los corazones, y que la rectitud te agrada; por eso yo con rectitud de mi corazón voluntariamente te he ofrecido todo esto, y ahora he visto con alegría que tu pueblo, reunido aquí ahora, ha dado para ti espontáneamente”. </a:t>
            </a:r>
            <a:endParaRPr lang="es-MX" sz="3800" dirty="0"/>
          </a:p>
          <a:p>
            <a:pPr marL="0" indent="0">
              <a:buNone/>
            </a:pPr>
            <a:endParaRPr lang="es-MX" dirty="0"/>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1605"/>
            <a:ext cx="8229600" cy="4525963"/>
          </a:xfrm>
        </p:spPr>
        <p:txBody>
          <a:bodyPr>
            <a:normAutofit fontScale="92500" lnSpcReduction="10000"/>
          </a:bodyPr>
          <a:lstStyle/>
          <a:p>
            <a:pPr marL="0" indent="0" algn="just">
              <a:buNone/>
            </a:pPr>
            <a:r>
              <a:rPr lang="es-MX" sz="3000" dirty="0" smtClean="0"/>
              <a:t>3. DIOS </a:t>
            </a:r>
            <a:r>
              <a:rPr lang="es-MX" sz="3000" dirty="0"/>
              <a:t>NOS LIBRA DE MALES CUANDO LE AGRADAS. Salmos 18:19: </a:t>
            </a:r>
            <a:endParaRPr lang="es-MX" sz="3000" dirty="0" smtClean="0"/>
          </a:p>
          <a:p>
            <a:pPr marL="0" indent="0" algn="just">
              <a:buNone/>
            </a:pPr>
            <a:r>
              <a:rPr lang="es-MX" sz="3000" b="1" dirty="0" smtClean="0"/>
              <a:t>“</a:t>
            </a:r>
            <a:r>
              <a:rPr lang="es-MX" sz="3000" b="1" dirty="0"/>
              <a:t>Me sacó a lugar espacioso; me libró, porque se agradó de mí”. </a:t>
            </a:r>
            <a:endParaRPr lang="es-MX" sz="3000" dirty="0"/>
          </a:p>
          <a:p>
            <a:pPr marL="0" indent="0" algn="just">
              <a:buNone/>
            </a:pPr>
            <a:r>
              <a:rPr lang="es-MX" sz="3000" dirty="0" smtClean="0"/>
              <a:t>4</a:t>
            </a:r>
            <a:r>
              <a:rPr lang="es-MX" sz="3000" dirty="0" smtClean="0"/>
              <a:t>. NOS </a:t>
            </a:r>
            <a:r>
              <a:rPr lang="es-MX" sz="3000" dirty="0"/>
              <a:t>LIBRA DE CASARNOS CON LA MUJER EQUIVOCADA. Eclesiastés 7:26: </a:t>
            </a:r>
            <a:endParaRPr lang="es-MX" sz="3000" dirty="0" smtClean="0"/>
          </a:p>
          <a:p>
            <a:pPr marL="0" indent="0" algn="just">
              <a:buNone/>
            </a:pPr>
            <a:r>
              <a:rPr lang="es-MX" sz="3000" b="1" dirty="0" smtClean="0"/>
              <a:t>“</a:t>
            </a:r>
            <a:r>
              <a:rPr lang="es-MX" sz="3000" b="1" dirty="0"/>
              <a:t>Y he hallado más amarga que la muerte a la mujer cuyo corazón es lazos y redes, y sus manos ligaduras. El que agrada a Dios escapará de ella; mas el pecador quedará en ella preso”. </a:t>
            </a:r>
            <a:endParaRPr lang="es-MX" sz="3000" dirty="0"/>
          </a:p>
          <a:p>
            <a:pPr marL="0" indent="0">
              <a:buNone/>
            </a:pPr>
            <a:endParaRPr lang="es-MX"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23084"/>
            <a:ext cx="8229600" cy="4525963"/>
          </a:xfrm>
        </p:spPr>
        <p:txBody>
          <a:bodyPr/>
          <a:lstStyle/>
          <a:p>
            <a:pPr marL="0" indent="0" algn="just">
              <a:buNone/>
            </a:pPr>
            <a:r>
              <a:rPr lang="es-MX" sz="2800" dirty="0" smtClean="0"/>
              <a:t>5. LOS </a:t>
            </a:r>
            <a:r>
              <a:rPr lang="es-MX" sz="2800" dirty="0"/>
              <a:t>QUE RETROCEDEN, NO LE AGRADAN A DIOS. Hebreos 10:38,39: </a:t>
            </a:r>
            <a:endParaRPr lang="es-MX" sz="2800" dirty="0" smtClean="0"/>
          </a:p>
          <a:p>
            <a:pPr marL="0" indent="0" algn="just">
              <a:buNone/>
            </a:pPr>
            <a:r>
              <a:rPr lang="es-MX" sz="2800" b="1" dirty="0" smtClean="0"/>
              <a:t>“</a:t>
            </a:r>
            <a:r>
              <a:rPr lang="es-MX" sz="2800" b="1" dirty="0"/>
              <a:t>Más el justo vivirá por fe; y si retrocediere, no agradará a mi alma. Pero nosotros no somos de los que retroceden para perdición, sino de los que tienen fe para preservación del alma”. </a:t>
            </a:r>
            <a:endParaRPr lang="es-MX" sz="2800" dirty="0"/>
          </a:p>
          <a:p>
            <a:pPr marL="0" indent="0">
              <a:buNone/>
            </a:pP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7"/>
            <a:ext cx="8229600" cy="4525963"/>
          </a:xfrm>
        </p:spPr>
        <p:txBody>
          <a:bodyPr>
            <a:normAutofit lnSpcReduction="10000"/>
          </a:bodyPr>
          <a:lstStyle/>
          <a:p>
            <a:pPr marL="0" indent="0">
              <a:buNone/>
            </a:pPr>
            <a:r>
              <a:rPr lang="es-MX" b="1" dirty="0"/>
              <a:t>II.- FUI CREADO PARA VIVIR EN COMPAÑERISMO CON LA IGLESIA </a:t>
            </a:r>
            <a:endParaRPr lang="es-MX" dirty="0"/>
          </a:p>
          <a:p>
            <a:pPr marL="0" indent="0" algn="just">
              <a:buNone/>
            </a:pPr>
            <a:r>
              <a:rPr lang="es-MX" sz="2800" dirty="0"/>
              <a:t>Esta palabra se deriva del griego KOINONÍA, comprometidos unos con otros; como lo estamos con Jesucristo. </a:t>
            </a:r>
          </a:p>
          <a:p>
            <a:pPr marL="0" indent="0" algn="just">
              <a:buNone/>
            </a:pPr>
            <a:r>
              <a:rPr lang="es-MX" sz="2800" dirty="0"/>
              <a:t>La Iglesia es un cuerpo u organismo, no es una organización. </a:t>
            </a:r>
            <a:endParaRPr lang="es-MX" sz="2800" dirty="0" smtClean="0"/>
          </a:p>
          <a:p>
            <a:pPr marL="0" indent="0" algn="just">
              <a:buNone/>
            </a:pPr>
            <a:r>
              <a:rPr lang="es-MX" sz="2800" dirty="0" smtClean="0"/>
              <a:t>Romanos </a:t>
            </a:r>
            <a:r>
              <a:rPr lang="es-MX" sz="2800" dirty="0"/>
              <a:t>12:5: </a:t>
            </a:r>
            <a:r>
              <a:rPr lang="es-MX" sz="2800" b="1" dirty="0"/>
              <a:t>“así nosotros, siendo muchos, somos un cuerpo en Cristo, y todos miembros los unos de los otros”. </a:t>
            </a:r>
            <a:endParaRPr lang="es-MX" sz="2800"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600202"/>
            <a:ext cx="8229600" cy="3522641"/>
          </a:xfrm>
        </p:spPr>
        <p:txBody>
          <a:bodyPr>
            <a:normAutofit/>
          </a:bodyPr>
          <a:lstStyle/>
          <a:p>
            <a:pPr marL="0" indent="0" algn="just">
              <a:buNone/>
            </a:pPr>
            <a:r>
              <a:rPr lang="es-MX" sz="2800" dirty="0"/>
              <a:t>Cuando nacemos de nuevo o nos bautizamos, nos integramos a su cuerpo; nos hacemos parte de la familia de Dios. </a:t>
            </a:r>
            <a:endParaRPr lang="es-MX" sz="2800" dirty="0" smtClean="0"/>
          </a:p>
          <a:p>
            <a:pPr marL="0" indent="0" algn="just">
              <a:buNone/>
            </a:pPr>
            <a:r>
              <a:rPr lang="es-MX" sz="2800" dirty="0" smtClean="0"/>
              <a:t>Efesios </a:t>
            </a:r>
            <a:r>
              <a:rPr lang="es-MX" sz="2800" dirty="0"/>
              <a:t>2:19: </a:t>
            </a:r>
            <a:endParaRPr lang="es-MX" sz="2800" dirty="0" smtClean="0"/>
          </a:p>
          <a:p>
            <a:pPr marL="0" indent="0" algn="just">
              <a:buNone/>
            </a:pPr>
            <a:r>
              <a:rPr lang="es-MX" sz="2800" b="1" dirty="0" smtClean="0"/>
              <a:t>“</a:t>
            </a:r>
            <a:r>
              <a:rPr lang="es-MX" sz="2800" b="1" dirty="0"/>
              <a:t>Así que ya no sois extranjeros ni advenedizos, sino conciudadanos de los santos, y miembros de la familia de Dios”. </a:t>
            </a:r>
            <a:endParaRPr lang="es-MX" sz="2800" dirty="0"/>
          </a:p>
        </p:txBody>
      </p:sp>
    </p:spTree>
    <p:extLst>
      <p:ext uri="{BB962C8B-B14F-4D97-AF65-F5344CB8AC3E}">
        <p14:creationId xmlns:p14="http://schemas.microsoft.com/office/powerpoint/2010/main" val="3202252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lstStyle/>
          <a:p>
            <a:pPr marL="0" indent="0" algn="just">
              <a:buNone/>
            </a:pPr>
            <a:r>
              <a:rPr lang="es-MX" sz="2800" dirty="0" smtClean="0"/>
              <a:t>A</a:t>
            </a:r>
            <a:r>
              <a:rPr lang="es-MX" sz="2800" dirty="0"/>
              <a:t>. RAZÓN DEL COMPAÑERISMO </a:t>
            </a:r>
          </a:p>
          <a:p>
            <a:pPr marL="0" indent="0" algn="just">
              <a:buNone/>
            </a:pPr>
            <a:endParaRPr lang="es-MX" sz="2800" dirty="0"/>
          </a:p>
          <a:p>
            <a:pPr marL="514350" indent="-514350" algn="just">
              <a:buAutoNum type="arabicPeriod"/>
            </a:pPr>
            <a:r>
              <a:rPr lang="es-MX" sz="2800" dirty="0" smtClean="0"/>
              <a:t>EL </a:t>
            </a:r>
            <a:r>
              <a:rPr lang="es-MX" sz="2800" dirty="0"/>
              <a:t>COMPAÑERISMO SE BASA EN EL AMOR. </a:t>
            </a:r>
            <a:endParaRPr lang="es-MX" sz="2800" dirty="0" smtClean="0"/>
          </a:p>
          <a:p>
            <a:pPr marL="0" indent="0" algn="just">
              <a:buNone/>
            </a:pPr>
            <a:r>
              <a:rPr lang="es-MX" sz="2800" dirty="0" smtClean="0"/>
              <a:t>1 </a:t>
            </a:r>
            <a:r>
              <a:rPr lang="es-MX" sz="2800" dirty="0"/>
              <a:t>Corintios 13:3: </a:t>
            </a:r>
            <a:endParaRPr lang="es-MX" sz="2800" dirty="0" smtClean="0"/>
          </a:p>
          <a:p>
            <a:pPr marL="0" indent="0" algn="just">
              <a:buNone/>
            </a:pPr>
            <a:r>
              <a:rPr lang="es-MX" sz="2800" b="1" dirty="0" smtClean="0"/>
              <a:t>“</a:t>
            </a:r>
            <a:r>
              <a:rPr lang="es-MX" sz="2800" b="1" dirty="0"/>
              <a:t>Y si repartiese todos mis bienes para dar de comer a los pobres y si entregase mi cuerpo para ser quemado, y no tengo amor, de nada me sirve”. </a:t>
            </a:r>
            <a:endParaRPr lang="es-MX" sz="2800" dirty="0"/>
          </a:p>
          <a:p>
            <a:pPr marL="0" indent="0">
              <a:buNone/>
            </a:pPr>
            <a:endParaRPr lang="es-MX" dirty="0"/>
          </a:p>
        </p:txBody>
      </p:sp>
    </p:spTree>
    <p:extLst>
      <p:ext uri="{BB962C8B-B14F-4D97-AF65-F5344CB8AC3E}">
        <p14:creationId xmlns:p14="http://schemas.microsoft.com/office/powerpoint/2010/main" val="35308677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6982"/>
            <a:ext cx="8229600" cy="4525963"/>
          </a:xfrm>
        </p:spPr>
        <p:txBody>
          <a:bodyPr>
            <a:normAutofit/>
          </a:bodyPr>
          <a:lstStyle/>
          <a:p>
            <a:pPr marL="0" indent="0" algn="just">
              <a:buNone/>
            </a:pPr>
            <a:r>
              <a:rPr lang="es-MX" sz="2800" dirty="0" smtClean="0"/>
              <a:t>2. LOS </a:t>
            </a:r>
            <a:r>
              <a:rPr lang="es-MX" sz="2800" dirty="0"/>
              <a:t>VERDADEROS MIEMBROS SE AMAN. </a:t>
            </a:r>
            <a:endParaRPr lang="es-MX" sz="2800" dirty="0" smtClean="0"/>
          </a:p>
          <a:p>
            <a:pPr marL="0" indent="0" algn="just">
              <a:buNone/>
            </a:pPr>
            <a:r>
              <a:rPr lang="es-MX" sz="2800" dirty="0" smtClean="0"/>
              <a:t>1 </a:t>
            </a:r>
            <a:r>
              <a:rPr lang="es-MX" sz="2800" dirty="0"/>
              <a:t>Corintios 13:13: </a:t>
            </a:r>
            <a:endParaRPr lang="es-MX" sz="2800" dirty="0" smtClean="0"/>
          </a:p>
          <a:p>
            <a:pPr marL="0" indent="0" algn="just">
              <a:buNone/>
            </a:pPr>
            <a:r>
              <a:rPr lang="es-MX" sz="2800" b="1" dirty="0" smtClean="0"/>
              <a:t>“</a:t>
            </a:r>
            <a:r>
              <a:rPr lang="es-MX" sz="2800" b="1" dirty="0"/>
              <a:t>En esto conocerán todos que sois mis discípulos, si tuviereis amor los unos con los otros”. Juan 13:35. </a:t>
            </a:r>
            <a:endParaRPr lang="es-MX" sz="2800" b="1" dirty="0" smtClean="0"/>
          </a:p>
          <a:p>
            <a:pPr marL="0" indent="0" algn="just">
              <a:buNone/>
            </a:pPr>
            <a:r>
              <a:rPr lang="es-MX" sz="2800" dirty="0" smtClean="0"/>
              <a:t>Y </a:t>
            </a:r>
            <a:r>
              <a:rPr lang="es-MX" sz="2800" dirty="0"/>
              <a:t>Pablo de manera magistral diserta el himno del amor, donde afirma: </a:t>
            </a:r>
            <a:endParaRPr lang="es-MX" sz="2800" dirty="0" smtClean="0"/>
          </a:p>
          <a:p>
            <a:pPr marL="0" indent="0" algn="just">
              <a:buNone/>
            </a:pPr>
            <a:r>
              <a:rPr lang="es-MX" sz="2800" b="1" dirty="0" smtClean="0"/>
              <a:t>“</a:t>
            </a:r>
            <a:r>
              <a:rPr lang="es-MX" sz="2800" b="1" dirty="0"/>
              <a:t>Y ahora permanecen la fe, la esperanza y el amor, estos tres; pero el mayor de ellos es el amor”. </a:t>
            </a:r>
            <a:endParaRPr lang="es-MX" sz="2800" dirty="0"/>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58048" y="1434949"/>
            <a:ext cx="8229600" cy="4525963"/>
          </a:xfrm>
        </p:spPr>
        <p:txBody>
          <a:bodyPr>
            <a:normAutofit fontScale="92500" lnSpcReduction="20000"/>
          </a:bodyPr>
          <a:lstStyle/>
          <a:p>
            <a:pPr marL="0" indent="0" algn="just">
              <a:buNone/>
            </a:pPr>
            <a:r>
              <a:rPr lang="es-MX" sz="3000" dirty="0" smtClean="0"/>
              <a:t>3. LA </a:t>
            </a:r>
            <a:r>
              <a:rPr lang="es-MX" sz="3000" dirty="0"/>
              <a:t>IGLESIA ES UN LABORATORIO EN DONDE APRENDEMOS REALMENTE A AMAR. </a:t>
            </a:r>
            <a:endParaRPr lang="es-MX" sz="3000" dirty="0" smtClean="0"/>
          </a:p>
          <a:p>
            <a:pPr marL="0" indent="0" algn="just">
              <a:buNone/>
            </a:pPr>
            <a:r>
              <a:rPr lang="es-MX" sz="3000" dirty="0" smtClean="0"/>
              <a:t>1 </a:t>
            </a:r>
            <a:r>
              <a:rPr lang="es-MX" sz="3000" dirty="0"/>
              <a:t>Pedro 3:8-9: </a:t>
            </a:r>
            <a:endParaRPr lang="es-MX" sz="3000" dirty="0" smtClean="0"/>
          </a:p>
          <a:p>
            <a:pPr marL="0" indent="0" algn="just">
              <a:buNone/>
            </a:pPr>
            <a:r>
              <a:rPr lang="es-MX" sz="3000" b="1" dirty="0" smtClean="0"/>
              <a:t>“</a:t>
            </a:r>
            <a:r>
              <a:rPr lang="es-MX" sz="3000" b="1" dirty="0"/>
              <a:t>Finalmente, sed todos de un mismo sentir, compasivos, amándoos fraternalmente, misericordiosos, amigables; no devolviendo mal por mal, ni maldición por maldición, sino por el contrario, bendiciendo, sabiendo que fuisteis llamados para que heredaseis bendición’. </a:t>
            </a:r>
            <a:endParaRPr lang="es-MX" sz="3000" dirty="0"/>
          </a:p>
          <a:p>
            <a:pPr marL="0" indent="0" algn="just">
              <a:buNone/>
            </a:pPr>
            <a:r>
              <a:rPr lang="es-MX" sz="3000" dirty="0" smtClean="0"/>
              <a:t>4</a:t>
            </a:r>
            <a:r>
              <a:rPr lang="es-MX" sz="3000" dirty="0" smtClean="0"/>
              <a:t>. SE </a:t>
            </a:r>
            <a:r>
              <a:rPr lang="es-MX" sz="3000" dirty="0"/>
              <a:t>CONOCE EL AMOR, SOLO CUANDO AMAMOS A LOS HERMANOS. </a:t>
            </a:r>
          </a:p>
          <a:p>
            <a:pPr marL="0" indent="0">
              <a:buNone/>
            </a:pPr>
            <a:endParaRPr lang="es-MX" dirty="0"/>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80082" y="1600202"/>
            <a:ext cx="8229600" cy="4525963"/>
          </a:xfrm>
        </p:spPr>
        <p:txBody>
          <a:bodyPr>
            <a:normAutofit/>
          </a:bodyPr>
          <a:lstStyle/>
          <a:p>
            <a:pPr marL="0" indent="0" algn="just">
              <a:buNone/>
            </a:pPr>
            <a:r>
              <a:rPr lang="es-MX" sz="2800" dirty="0" smtClean="0"/>
              <a:t>5. 1 </a:t>
            </a:r>
            <a:r>
              <a:rPr lang="es-MX" sz="2800" dirty="0"/>
              <a:t>Juan 3:23: </a:t>
            </a:r>
            <a:endParaRPr lang="es-MX" sz="2800" dirty="0" smtClean="0"/>
          </a:p>
          <a:p>
            <a:pPr marL="0" indent="0" algn="just">
              <a:buNone/>
            </a:pPr>
            <a:r>
              <a:rPr lang="es-MX" sz="2800" b="1" dirty="0" smtClean="0"/>
              <a:t>“</a:t>
            </a:r>
            <a:r>
              <a:rPr lang="es-MX" sz="2800" b="1" dirty="0"/>
              <a:t>Y este es su mandamiento: Que creamos en el nombre de su Hijo Jesucristo, y nos amemos unos a otros como nos lo ha mandado”. </a:t>
            </a:r>
            <a:endParaRPr lang="es-MX" sz="2800" dirty="0"/>
          </a:p>
          <a:p>
            <a:pPr marL="0" indent="0" algn="just">
              <a:buNone/>
            </a:pPr>
            <a:endParaRPr lang="es-MX" sz="2800" dirty="0" smtClean="0"/>
          </a:p>
          <a:p>
            <a:pPr marL="0" indent="0" algn="just">
              <a:buNone/>
            </a:pPr>
            <a:r>
              <a:rPr lang="es-MX" sz="2800" dirty="0" smtClean="0"/>
              <a:t>Juan </a:t>
            </a:r>
            <a:r>
              <a:rPr lang="es-MX" sz="2800" dirty="0"/>
              <a:t>13:35: </a:t>
            </a:r>
            <a:endParaRPr lang="es-MX" sz="2800" dirty="0" smtClean="0"/>
          </a:p>
          <a:p>
            <a:pPr marL="0" indent="0" algn="just">
              <a:buNone/>
            </a:pPr>
            <a:r>
              <a:rPr lang="es-MX" sz="2800" b="1" dirty="0" smtClean="0"/>
              <a:t>“</a:t>
            </a:r>
            <a:r>
              <a:rPr lang="es-MX" sz="2800" b="1" dirty="0"/>
              <a:t>En esto conocerán todos que sois mis discípulos, si tuviereis amor los unos con los otros”. </a:t>
            </a:r>
            <a:endParaRPr lang="es-MX" sz="2800" dirty="0"/>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fontScale="85000" lnSpcReduction="10000"/>
          </a:bodyPr>
          <a:lstStyle/>
          <a:p>
            <a:pPr marL="0" indent="0">
              <a:buNone/>
            </a:pPr>
            <a:r>
              <a:rPr lang="pt-BR" b="1" dirty="0"/>
              <a:t>III.- FUI CREADO PARA SER DISCÍPULO DE JESUCRISTO </a:t>
            </a:r>
            <a:endParaRPr lang="pt-BR" dirty="0"/>
          </a:p>
          <a:p>
            <a:pPr marL="0" indent="0" algn="just">
              <a:buNone/>
            </a:pPr>
            <a:endParaRPr lang="es-MX" dirty="0" smtClean="0"/>
          </a:p>
          <a:p>
            <a:pPr marL="0" indent="0" algn="just">
              <a:buNone/>
            </a:pPr>
            <a:r>
              <a:rPr lang="es-MX" dirty="0" smtClean="0"/>
              <a:t>Efesios </a:t>
            </a:r>
            <a:r>
              <a:rPr lang="es-MX" dirty="0"/>
              <a:t>4:12-14: </a:t>
            </a:r>
            <a:endParaRPr lang="es-MX" dirty="0" smtClean="0"/>
          </a:p>
          <a:p>
            <a:pPr marL="0" indent="0" algn="just">
              <a:buNone/>
            </a:pPr>
            <a:r>
              <a:rPr lang="es-MX" b="1" dirty="0" smtClean="0"/>
              <a:t>“</a:t>
            </a:r>
            <a:r>
              <a:rPr lang="es-MX" b="1" dirty="0"/>
              <a:t>A fin de perfeccionar a los santos para la obra del ministerio, para la edificación del cuerpo de Cristo, hasta que todos lleguemos a la unidad de la fe y del conocimiento del Hijo de Dios, a un varón perfecto, a la medida de la estatura de la plenitud de Cristo; doctrina, por estratagema de hombres que para engañar emplean con astucia las artimañas del error”. </a:t>
            </a:r>
            <a:endParaRPr lang="es-MX" dirty="0"/>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897658"/>
            <a:ext cx="8229600" cy="3004849"/>
          </a:xfrm>
        </p:spPr>
        <p:txBody>
          <a:bodyPr>
            <a:normAutofit/>
          </a:bodyPr>
          <a:lstStyle/>
          <a:p>
            <a:pPr marL="0" indent="0" algn="ctr">
              <a:buNone/>
            </a:pPr>
            <a:r>
              <a:rPr lang="es-MX" sz="6600" b="1" dirty="0" smtClean="0"/>
              <a:t>LOS </a:t>
            </a:r>
            <a:r>
              <a:rPr lang="es-MX" sz="6600" b="1" dirty="0" smtClean="0"/>
              <a:t>PROPÓSITOS </a:t>
            </a:r>
            <a:r>
              <a:rPr lang="es-MX" sz="6600" b="1" dirty="0" smtClean="0"/>
              <a:t>DE DIOS PARA MI VIDA </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normAutofit fontScale="92500" lnSpcReduction="10000"/>
          </a:bodyPr>
          <a:lstStyle/>
          <a:p>
            <a:pPr marL="0" indent="0">
              <a:buNone/>
            </a:pPr>
            <a:r>
              <a:rPr lang="es-MX" dirty="0" smtClean="0"/>
              <a:t>A</a:t>
            </a:r>
            <a:r>
              <a:rPr lang="es-MX" dirty="0"/>
              <a:t>. Es necesario aprender lo siguiente: </a:t>
            </a:r>
          </a:p>
          <a:p>
            <a:endParaRPr lang="es-MX" dirty="0"/>
          </a:p>
          <a:p>
            <a:pPr marL="514350" indent="-514350" algn="just">
              <a:buAutoNum type="arabicPeriod"/>
            </a:pPr>
            <a:r>
              <a:rPr lang="es-MX" sz="3000" dirty="0" smtClean="0"/>
              <a:t>FUIMOS </a:t>
            </a:r>
            <a:r>
              <a:rPr lang="es-MX" sz="3000" dirty="0"/>
              <a:t>CREADOS PARA SER COMO CRISTO. </a:t>
            </a:r>
            <a:endParaRPr lang="es-MX" sz="3000" dirty="0" smtClean="0"/>
          </a:p>
          <a:p>
            <a:pPr marL="0" indent="0" algn="just">
              <a:buNone/>
            </a:pPr>
            <a:r>
              <a:rPr lang="es-MX" sz="3000" dirty="0" smtClean="0"/>
              <a:t>Romanos </a:t>
            </a:r>
            <a:r>
              <a:rPr lang="es-MX" sz="3000" dirty="0"/>
              <a:t>8:28,29: </a:t>
            </a:r>
            <a:endParaRPr lang="es-MX" sz="3000" dirty="0" smtClean="0"/>
          </a:p>
          <a:p>
            <a:pPr marL="0" indent="0" algn="just">
              <a:buNone/>
            </a:pPr>
            <a:r>
              <a:rPr lang="es-MX" sz="3000" b="1" dirty="0" smtClean="0"/>
              <a:t>“</a:t>
            </a:r>
            <a:r>
              <a:rPr lang="es-MX" sz="3000" b="1" dirty="0"/>
              <a:t>Y sabemos que a los que aman a Dios, todas las cosas les ayudan a bien, esto es, a los que conforme a su propósito son llamados. Porque a los que antes conoció, también los predestinó para que fuesen hechos conformes a la imagen de su Hijo, para que él sea el primogénito entre muchos hermanos”. </a:t>
            </a:r>
            <a:endParaRPr lang="es-MX" sz="3000" dirty="0"/>
          </a:p>
          <a:p>
            <a:pPr marL="0" indent="0">
              <a:buNone/>
            </a:pPr>
            <a:endParaRPr lang="es-MX" dirty="0"/>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8848"/>
            <a:ext cx="8229600" cy="4525963"/>
          </a:xfrm>
        </p:spPr>
        <p:txBody>
          <a:bodyPr>
            <a:normAutofit/>
          </a:bodyPr>
          <a:lstStyle/>
          <a:p>
            <a:pPr marL="0" indent="0" algn="just">
              <a:buNone/>
            </a:pPr>
            <a:r>
              <a:rPr lang="es-MX" dirty="0" smtClean="0"/>
              <a:t>2. DEBEMOS </a:t>
            </a:r>
            <a:r>
              <a:rPr lang="es-MX" dirty="0"/>
              <a:t>DESPOJARNOS DE NUESTRA IMAGEN PERSONAL, Y ADOPTAR LA DE CRISTO. </a:t>
            </a:r>
            <a:r>
              <a:rPr lang="es-MX" sz="2800" dirty="0"/>
              <a:t>Efesios 4:17-18: </a:t>
            </a:r>
            <a:endParaRPr lang="es-MX" sz="2800" dirty="0" smtClean="0"/>
          </a:p>
          <a:p>
            <a:pPr marL="0" indent="0" algn="just">
              <a:buNone/>
            </a:pPr>
            <a:r>
              <a:rPr lang="es-MX" sz="2800" b="1" dirty="0" smtClean="0"/>
              <a:t>“</a:t>
            </a:r>
            <a:r>
              <a:rPr lang="es-MX" sz="2800" b="1" dirty="0"/>
              <a:t>Esto, pues, digo y requiero en el Señor: que ya no andéis como los otros gentiles, que andan en la vanidad de su mente, teniendo el entendimiento entenebrecido, ajenos de la vida de Dios por la ignorancia que en ellos hay, por la dureza de su corazón”. </a:t>
            </a:r>
            <a:endParaRPr lang="es-MX" sz="2800" dirty="0"/>
          </a:p>
          <a:p>
            <a:pPr marL="0" indent="0">
              <a:buNone/>
            </a:pPr>
            <a:endParaRPr lang="es-MX" dirty="0"/>
          </a:p>
        </p:txBody>
      </p:sp>
    </p:spTree>
    <p:extLst>
      <p:ext uri="{BB962C8B-B14F-4D97-AF65-F5344CB8AC3E}">
        <p14:creationId xmlns:p14="http://schemas.microsoft.com/office/powerpoint/2010/main" val="2444478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68000"/>
            <a:ext cx="8229600" cy="4525963"/>
          </a:xfrm>
        </p:spPr>
        <p:txBody>
          <a:bodyPr>
            <a:normAutofit/>
          </a:bodyPr>
          <a:lstStyle/>
          <a:p>
            <a:pPr marL="0" indent="0" algn="just">
              <a:buNone/>
            </a:pPr>
            <a:r>
              <a:rPr lang="es-MX" b="1" dirty="0" smtClean="0"/>
              <a:t>3. Ser </a:t>
            </a:r>
            <a:r>
              <a:rPr lang="es-MX" b="1" dirty="0"/>
              <a:t>semejante a Cristo, significa la transformación de nuestro carácter. </a:t>
            </a:r>
            <a:endParaRPr lang="es-MX" b="1" dirty="0" smtClean="0"/>
          </a:p>
          <a:p>
            <a:pPr marL="0" indent="0" algn="just">
              <a:buNone/>
            </a:pPr>
            <a:r>
              <a:rPr lang="es-MX" sz="2800" dirty="0" smtClean="0"/>
              <a:t>Gálatas </a:t>
            </a:r>
            <a:r>
              <a:rPr lang="es-MX" sz="2800" dirty="0"/>
              <a:t>5:22-24: </a:t>
            </a:r>
            <a:endParaRPr lang="es-MX" sz="2800" dirty="0" smtClean="0"/>
          </a:p>
          <a:p>
            <a:pPr marL="0" indent="0" algn="just">
              <a:buNone/>
            </a:pPr>
            <a:r>
              <a:rPr lang="es-MX" sz="2800" b="1" dirty="0" smtClean="0"/>
              <a:t>“</a:t>
            </a:r>
            <a:r>
              <a:rPr lang="es-MX" sz="2800" b="1" dirty="0"/>
              <a:t>Más el fruto del Espíritu es amor, gozo, paz, paciencia, benignidad, bondad, fe, mansedumbre, templanza; contra tales cosas no hay ley. Pero los que son de Cristo han crucificado la carne con sus pasiones y deseos”. </a:t>
            </a:r>
            <a:endParaRPr lang="es-MX" sz="2800" dirty="0"/>
          </a:p>
          <a:p>
            <a:pPr marL="0" indent="0">
              <a:buNone/>
            </a:pPr>
            <a:endParaRPr lang="es-MX" dirty="0"/>
          </a:p>
        </p:txBody>
      </p:sp>
    </p:spTree>
    <p:extLst>
      <p:ext uri="{BB962C8B-B14F-4D97-AF65-F5344CB8AC3E}">
        <p14:creationId xmlns:p14="http://schemas.microsoft.com/office/powerpoint/2010/main" val="2201228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s-MX" dirty="0" smtClean="0"/>
              <a:t>4. DIOS </a:t>
            </a:r>
            <a:r>
              <a:rPr lang="es-MX" dirty="0"/>
              <a:t>USA SU PALABRA PARA HACERNOS AL MODELO DE CRISTO. </a:t>
            </a:r>
            <a:endParaRPr lang="es-MX" dirty="0" smtClean="0"/>
          </a:p>
          <a:p>
            <a:pPr marL="0" indent="0" algn="just">
              <a:buNone/>
            </a:pPr>
            <a:r>
              <a:rPr lang="es-MX" sz="2800" dirty="0" smtClean="0"/>
              <a:t>1 </a:t>
            </a:r>
            <a:r>
              <a:rPr lang="es-MX" sz="2800" dirty="0"/>
              <a:t>Pedro 1:23. </a:t>
            </a:r>
            <a:endParaRPr lang="es-MX" sz="2800" dirty="0" smtClean="0"/>
          </a:p>
          <a:p>
            <a:pPr marL="0" indent="0" algn="just">
              <a:buNone/>
            </a:pPr>
            <a:r>
              <a:rPr lang="es-MX" sz="2800" b="1" dirty="0" smtClean="0"/>
              <a:t>“</a:t>
            </a:r>
            <a:r>
              <a:rPr lang="es-MX" sz="2800" b="1" dirty="0"/>
              <a:t>Siendo renacidos, no de simiente corruptible, sino de incorruptible, por la palabra de Dios que vive y permanece para siempre”. </a:t>
            </a:r>
            <a:endParaRPr lang="es-MX" sz="2800" dirty="0"/>
          </a:p>
          <a:p>
            <a:pPr marL="0" indent="0">
              <a:buNone/>
            </a:pPr>
            <a:endParaRPr lang="es-MX" dirty="0"/>
          </a:p>
        </p:txBody>
      </p:sp>
    </p:spTree>
    <p:extLst>
      <p:ext uri="{BB962C8B-B14F-4D97-AF65-F5344CB8AC3E}">
        <p14:creationId xmlns:p14="http://schemas.microsoft.com/office/powerpoint/2010/main" val="1099571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68000"/>
            <a:ext cx="8229600" cy="4525963"/>
          </a:xfrm>
        </p:spPr>
        <p:txBody>
          <a:bodyPr>
            <a:normAutofit lnSpcReduction="10000"/>
          </a:bodyPr>
          <a:lstStyle/>
          <a:p>
            <a:pPr marL="0" indent="0">
              <a:buNone/>
            </a:pPr>
            <a:r>
              <a:rPr lang="es-MX" dirty="0" smtClean="0"/>
              <a:t>5. NECESITAMOS </a:t>
            </a:r>
            <a:r>
              <a:rPr lang="es-MX" dirty="0"/>
              <a:t>CRECER COMO CRISTO, VIVIR COMO ÉL QUIERE; NO VIVIR CONFORME A NUESTRO PARECER. </a:t>
            </a:r>
            <a:endParaRPr lang="es-MX" dirty="0" smtClean="0"/>
          </a:p>
          <a:p>
            <a:pPr marL="0" indent="0" algn="just">
              <a:buNone/>
            </a:pPr>
            <a:r>
              <a:rPr lang="es-MX" sz="2800" dirty="0" smtClean="0"/>
              <a:t>Los </a:t>
            </a:r>
            <a:r>
              <a:rPr lang="es-MX" sz="2800" dirty="0"/>
              <a:t>que practican el evangelio (discipulado), van a alcanzar la madurez. Este es un proceso que requiere de tiempo, dedicación y esfuerzo. </a:t>
            </a:r>
            <a:endParaRPr lang="es-MX" sz="2800" dirty="0" smtClean="0"/>
          </a:p>
          <a:p>
            <a:pPr marL="0" indent="0" algn="just">
              <a:buNone/>
            </a:pPr>
            <a:r>
              <a:rPr lang="es-MX" sz="2800" dirty="0" smtClean="0"/>
              <a:t>Colosenses </a:t>
            </a:r>
            <a:r>
              <a:rPr lang="es-MX" sz="2800" dirty="0"/>
              <a:t>3:10: </a:t>
            </a:r>
            <a:endParaRPr lang="es-MX" sz="2800" dirty="0" smtClean="0"/>
          </a:p>
          <a:p>
            <a:pPr marL="0" indent="0" algn="just">
              <a:buNone/>
            </a:pPr>
            <a:r>
              <a:rPr lang="es-MX" sz="2800" b="1" dirty="0" smtClean="0"/>
              <a:t>“</a:t>
            </a:r>
            <a:r>
              <a:rPr lang="es-MX" sz="2800" b="1" dirty="0"/>
              <a:t>y revestido del nuevo, el cual conforme a la imagen del que lo creó se va renovando hasta el conocimiento pleno”. </a:t>
            </a:r>
            <a:endParaRPr lang="es-MX" sz="2800" dirty="0"/>
          </a:p>
          <a:p>
            <a:pPr marL="0" indent="0">
              <a:buNone/>
            </a:pPr>
            <a:endParaRPr lang="es-MX" dirty="0"/>
          </a:p>
        </p:txBody>
      </p:sp>
    </p:spTree>
    <p:extLst>
      <p:ext uri="{BB962C8B-B14F-4D97-AF65-F5344CB8AC3E}">
        <p14:creationId xmlns:p14="http://schemas.microsoft.com/office/powerpoint/2010/main" val="371848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2915"/>
            <a:ext cx="8229600" cy="4525963"/>
          </a:xfrm>
        </p:spPr>
        <p:txBody>
          <a:bodyPr/>
          <a:lstStyle/>
          <a:p>
            <a:pPr marL="0" indent="0">
              <a:buNone/>
            </a:pPr>
            <a:r>
              <a:rPr lang="es-MX" b="1" dirty="0"/>
              <a:t>IV.- FUI CREADO PARA SERVIR EN UN MINISTERIO </a:t>
            </a:r>
            <a:endParaRPr lang="es-MX" dirty="0"/>
          </a:p>
          <a:p>
            <a:pPr marL="0" indent="0">
              <a:buNone/>
            </a:pPr>
            <a:endParaRPr lang="es-MX" dirty="0" smtClean="0"/>
          </a:p>
          <a:p>
            <a:pPr marL="0" indent="0" algn="just">
              <a:buNone/>
            </a:pPr>
            <a:r>
              <a:rPr lang="es-MX" sz="2800" dirty="0" smtClean="0"/>
              <a:t>Leer </a:t>
            </a:r>
            <a:r>
              <a:rPr lang="es-MX" sz="2800" dirty="0"/>
              <a:t>Lucas 10:30-37. En palabras sencillas, es hacer el bien a otros. Es ayudar a los </a:t>
            </a:r>
            <a:r>
              <a:rPr lang="es-MX" sz="2800" dirty="0" smtClean="0"/>
              <a:t>demás mediante </a:t>
            </a:r>
            <a:r>
              <a:rPr lang="es-MX" sz="2800" dirty="0"/>
              <a:t>un ministerio o acción. </a:t>
            </a:r>
          </a:p>
        </p:txBody>
      </p:sp>
    </p:spTree>
    <p:extLst>
      <p:ext uri="{BB962C8B-B14F-4D97-AF65-F5344CB8AC3E}">
        <p14:creationId xmlns:p14="http://schemas.microsoft.com/office/powerpoint/2010/main" val="3687948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4779"/>
            <a:ext cx="8229600" cy="5318392"/>
          </a:xfrm>
        </p:spPr>
        <p:txBody>
          <a:bodyPr>
            <a:normAutofit fontScale="70000" lnSpcReduction="20000"/>
          </a:bodyPr>
          <a:lstStyle/>
          <a:p>
            <a:pPr marL="0" indent="0" algn="just">
              <a:buNone/>
            </a:pPr>
            <a:r>
              <a:rPr lang="es-MX" sz="3400" dirty="0" smtClean="0"/>
              <a:t>A</a:t>
            </a:r>
            <a:r>
              <a:rPr lang="es-MX" sz="3400" dirty="0"/>
              <a:t>. ACTITUDES QUE DEBEMOS TENER EN CUENTA </a:t>
            </a:r>
          </a:p>
          <a:p>
            <a:pPr marL="0" indent="0" algn="just">
              <a:buNone/>
            </a:pPr>
            <a:endParaRPr lang="es-MX" sz="3400" dirty="0"/>
          </a:p>
          <a:p>
            <a:pPr marL="514350" indent="-514350" algn="just">
              <a:buAutoNum type="arabicPeriod"/>
            </a:pPr>
            <a:r>
              <a:rPr lang="es-MX" sz="3400" dirty="0" smtClean="0"/>
              <a:t>GUARDAR </a:t>
            </a:r>
            <a:r>
              <a:rPr lang="es-MX" sz="3400" dirty="0"/>
              <a:t>DISTANCIA. (1er. Hombre) </a:t>
            </a:r>
            <a:endParaRPr lang="es-MX" sz="3400" dirty="0" smtClean="0"/>
          </a:p>
          <a:p>
            <a:pPr marL="0" indent="0" algn="just">
              <a:buNone/>
            </a:pPr>
            <a:r>
              <a:rPr lang="es-MX" sz="3400" dirty="0" smtClean="0"/>
              <a:t>Lucas </a:t>
            </a:r>
            <a:r>
              <a:rPr lang="es-MX" sz="3400" dirty="0"/>
              <a:t>10:31: </a:t>
            </a:r>
            <a:r>
              <a:rPr lang="es-MX" sz="3400" b="1" dirty="0"/>
              <a:t>“Aconteció que descendió un sacerdote por aquel camino, y viéndole, pasó de largo”. </a:t>
            </a:r>
            <a:endParaRPr lang="es-MX" sz="3400" dirty="0"/>
          </a:p>
          <a:p>
            <a:pPr algn="just"/>
            <a:endParaRPr lang="es-MX" sz="3400" dirty="0"/>
          </a:p>
          <a:p>
            <a:pPr marL="0" indent="0" algn="just">
              <a:buNone/>
            </a:pPr>
            <a:r>
              <a:rPr lang="es-MX" sz="3400" dirty="0" smtClean="0"/>
              <a:t>2. CURIOSIDAD </a:t>
            </a:r>
            <a:r>
              <a:rPr lang="es-MX" sz="3400" dirty="0"/>
              <a:t>SIN INVOLUCRAMIENTO. (2do. Hombre). </a:t>
            </a:r>
            <a:endParaRPr lang="es-MX" sz="3400" dirty="0" smtClean="0"/>
          </a:p>
          <a:p>
            <a:pPr marL="0" indent="0" algn="just">
              <a:buNone/>
            </a:pPr>
            <a:r>
              <a:rPr lang="es-MX" sz="3400" dirty="0" smtClean="0"/>
              <a:t>Lucas </a:t>
            </a:r>
            <a:r>
              <a:rPr lang="es-MX" sz="3400" dirty="0"/>
              <a:t>10:32: </a:t>
            </a:r>
            <a:r>
              <a:rPr lang="es-MX" sz="3400" b="1" dirty="0"/>
              <a:t>“Asimismo un levita, llegando cerca de aquel lugar, y viéndole, pasó de largo”. </a:t>
            </a:r>
            <a:endParaRPr lang="es-MX" sz="3400" dirty="0"/>
          </a:p>
          <a:p>
            <a:pPr algn="just"/>
            <a:endParaRPr lang="es-MX" sz="3400" dirty="0"/>
          </a:p>
          <a:p>
            <a:pPr marL="0" indent="0" algn="just">
              <a:buNone/>
            </a:pPr>
            <a:r>
              <a:rPr lang="es-MX" sz="3400" dirty="0" smtClean="0"/>
              <a:t>3. TRATA </a:t>
            </a:r>
            <a:r>
              <a:rPr lang="es-MX" sz="3400" dirty="0"/>
              <a:t>A OTROS COMO QUIERAS SER TRATADO. (3er. Hombre). </a:t>
            </a:r>
            <a:endParaRPr lang="es-MX" sz="3400" dirty="0" smtClean="0"/>
          </a:p>
          <a:p>
            <a:pPr marL="0" indent="0" algn="just">
              <a:buNone/>
            </a:pPr>
            <a:r>
              <a:rPr lang="es-MX" sz="3400" dirty="0" smtClean="0"/>
              <a:t>Lucas </a:t>
            </a:r>
            <a:r>
              <a:rPr lang="es-MX" sz="3400" dirty="0"/>
              <a:t>10:33: </a:t>
            </a:r>
            <a:endParaRPr lang="es-MX" sz="3400" dirty="0" smtClean="0"/>
          </a:p>
          <a:p>
            <a:pPr marL="0" indent="0" algn="just">
              <a:buNone/>
            </a:pPr>
            <a:r>
              <a:rPr lang="es-MX" sz="3400" b="1" dirty="0" smtClean="0"/>
              <a:t>“</a:t>
            </a:r>
            <a:r>
              <a:rPr lang="es-MX" sz="3400" b="1" dirty="0"/>
              <a:t>Pero un samaritano, que iba de camino, vino cerca de él, y viéndole, fue movido a misericordia”. </a:t>
            </a:r>
            <a:endParaRPr lang="es-MX" sz="3400" dirty="0"/>
          </a:p>
          <a:p>
            <a:pPr marL="0" indent="0">
              <a:buNone/>
            </a:pPr>
            <a:endParaRPr lang="es-MX" dirty="0"/>
          </a:p>
        </p:txBody>
      </p:sp>
    </p:spTree>
    <p:extLst>
      <p:ext uri="{BB962C8B-B14F-4D97-AF65-F5344CB8AC3E}">
        <p14:creationId xmlns:p14="http://schemas.microsoft.com/office/powerpoint/2010/main" val="4277524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5797"/>
            <a:ext cx="8229600" cy="4525963"/>
          </a:xfrm>
        </p:spPr>
        <p:txBody>
          <a:bodyPr>
            <a:normAutofit fontScale="85000" lnSpcReduction="20000"/>
          </a:bodyPr>
          <a:lstStyle/>
          <a:p>
            <a:pPr marL="0" indent="0">
              <a:buNone/>
            </a:pPr>
            <a:r>
              <a:rPr lang="es-MX" dirty="0" smtClean="0"/>
              <a:t>B</a:t>
            </a:r>
            <a:r>
              <a:rPr lang="es-MX" dirty="0"/>
              <a:t>. PASOS PARA PODER SERVIR EN ALGÚN MINISTERIO </a:t>
            </a:r>
          </a:p>
          <a:p>
            <a:endParaRPr lang="es-MX" dirty="0"/>
          </a:p>
          <a:p>
            <a:pPr marL="514350" indent="-514350" algn="just">
              <a:buAutoNum type="arabicPeriod"/>
            </a:pPr>
            <a:r>
              <a:rPr lang="es-MX" dirty="0" smtClean="0"/>
              <a:t>VER </a:t>
            </a:r>
            <a:r>
              <a:rPr lang="es-MX" dirty="0"/>
              <a:t>LA NECESIDAD. </a:t>
            </a:r>
            <a:endParaRPr lang="es-MX" dirty="0" smtClean="0"/>
          </a:p>
          <a:p>
            <a:pPr marL="0" indent="0" algn="just">
              <a:buNone/>
            </a:pPr>
            <a:r>
              <a:rPr lang="es-MX" dirty="0" smtClean="0"/>
              <a:t>1 </a:t>
            </a:r>
            <a:r>
              <a:rPr lang="es-MX" dirty="0"/>
              <a:t>Corintios 10:24: </a:t>
            </a:r>
            <a:endParaRPr lang="es-MX" dirty="0" smtClean="0"/>
          </a:p>
          <a:p>
            <a:pPr marL="0" indent="0" algn="just">
              <a:buNone/>
            </a:pPr>
            <a:r>
              <a:rPr lang="es-MX" b="1" dirty="0" smtClean="0"/>
              <a:t>“</a:t>
            </a:r>
            <a:r>
              <a:rPr lang="es-MX" b="1" dirty="0"/>
              <a:t>Ninguno busque su propio bien, sino el del otro”. </a:t>
            </a:r>
            <a:endParaRPr lang="es-MX" dirty="0"/>
          </a:p>
          <a:p>
            <a:pPr algn="just"/>
            <a:endParaRPr lang="es-MX" dirty="0"/>
          </a:p>
          <a:p>
            <a:pPr marL="0" indent="0" algn="just">
              <a:buNone/>
            </a:pPr>
            <a:r>
              <a:rPr lang="es-MX" dirty="0" smtClean="0"/>
              <a:t>2. Sentir </a:t>
            </a:r>
            <a:r>
              <a:rPr lang="es-MX" dirty="0"/>
              <a:t>compasión por el dolor de otros. </a:t>
            </a:r>
            <a:endParaRPr lang="es-MX" dirty="0"/>
          </a:p>
          <a:p>
            <a:pPr marL="0" indent="0" algn="just">
              <a:buNone/>
            </a:pPr>
            <a:r>
              <a:rPr lang="es-MX" dirty="0" smtClean="0"/>
              <a:t>Lucas </a:t>
            </a:r>
            <a:r>
              <a:rPr lang="es-MX" dirty="0"/>
              <a:t>10:34: </a:t>
            </a:r>
            <a:endParaRPr lang="es-MX" dirty="0" smtClean="0"/>
          </a:p>
          <a:p>
            <a:pPr marL="0" indent="0" algn="just">
              <a:buNone/>
            </a:pPr>
            <a:r>
              <a:rPr lang="es-MX" b="1" dirty="0" smtClean="0"/>
              <a:t>“</a:t>
            </a:r>
            <a:r>
              <a:rPr lang="es-MX" b="1" dirty="0"/>
              <a:t>y acercándose, vendó sus heridas, echándoles aceite y vino; y poniéndole en su cabalgadura, lo llevó al mesón, y cuidó de él”. </a:t>
            </a:r>
            <a:endParaRPr lang="es-MX" dirty="0"/>
          </a:p>
          <a:p>
            <a:pPr marL="0" indent="0">
              <a:buNone/>
            </a:pPr>
            <a:endParaRPr lang="es-MX" dirty="0"/>
          </a:p>
        </p:txBody>
      </p:sp>
    </p:spTree>
    <p:extLst>
      <p:ext uri="{BB962C8B-B14F-4D97-AF65-F5344CB8AC3E}">
        <p14:creationId xmlns:p14="http://schemas.microsoft.com/office/powerpoint/2010/main" val="3805385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4058"/>
            <a:ext cx="8229600" cy="4782107"/>
          </a:xfrm>
        </p:spPr>
        <p:txBody>
          <a:bodyPr>
            <a:normAutofit fontScale="92500" lnSpcReduction="20000"/>
          </a:bodyPr>
          <a:lstStyle/>
          <a:p>
            <a:pPr marL="0" indent="0">
              <a:buNone/>
            </a:pPr>
            <a:r>
              <a:rPr lang="es-MX" dirty="0" smtClean="0"/>
              <a:t>3. APROVECHAR </a:t>
            </a:r>
            <a:r>
              <a:rPr lang="es-MX" dirty="0"/>
              <a:t>EL MOMENTO Y SUPLIR LA NECESIDAD. </a:t>
            </a:r>
            <a:endParaRPr lang="es-MX" dirty="0" smtClean="0"/>
          </a:p>
          <a:p>
            <a:pPr marL="0" indent="0" algn="just">
              <a:buNone/>
            </a:pPr>
            <a:r>
              <a:rPr lang="es-MX" dirty="0" smtClean="0"/>
              <a:t>Proverbios </a:t>
            </a:r>
            <a:r>
              <a:rPr lang="es-MX" dirty="0"/>
              <a:t>3:27,28: </a:t>
            </a:r>
            <a:r>
              <a:rPr lang="es-MX" b="1" dirty="0"/>
              <a:t>“No te niegues a hacer el bien a quien es debido, Cuando tuvieres poder para hacerlo. No digas a tu prójimo: Anda, y vuelve, y mañana te daré, Cuando tienes contigo qué darle”. </a:t>
            </a:r>
            <a:endParaRPr lang="es-MX" dirty="0"/>
          </a:p>
          <a:p>
            <a:pPr algn="just"/>
            <a:endParaRPr lang="es-MX" dirty="0"/>
          </a:p>
          <a:p>
            <a:pPr marL="0" indent="0" algn="just">
              <a:buNone/>
            </a:pPr>
            <a:r>
              <a:rPr lang="es-MX" dirty="0" smtClean="0"/>
              <a:t>4. GASTA </a:t>
            </a:r>
            <a:r>
              <a:rPr lang="es-MX" dirty="0"/>
              <a:t>LO QUE SE REQUIERA. </a:t>
            </a:r>
            <a:endParaRPr lang="es-MX" dirty="0" smtClean="0"/>
          </a:p>
          <a:p>
            <a:pPr marL="0" indent="0" algn="just">
              <a:buNone/>
            </a:pPr>
            <a:r>
              <a:rPr lang="es-MX" dirty="0" smtClean="0"/>
              <a:t>Gálatas </a:t>
            </a:r>
            <a:r>
              <a:rPr lang="es-MX" dirty="0"/>
              <a:t>6:10: </a:t>
            </a:r>
            <a:r>
              <a:rPr lang="es-MX" b="1" dirty="0"/>
              <a:t>“Así que, según tengamos oportunidad, hagamos bien a todos, y mayormente a los de la familia de la fe”. </a:t>
            </a:r>
            <a:endParaRPr lang="es-MX" dirty="0"/>
          </a:p>
          <a:p>
            <a:pPr marL="0" indent="0">
              <a:buNone/>
            </a:pPr>
            <a:endParaRPr lang="es-MX" dirty="0"/>
          </a:p>
        </p:txBody>
      </p:sp>
    </p:spTree>
    <p:extLst>
      <p:ext uri="{BB962C8B-B14F-4D97-AF65-F5344CB8AC3E}">
        <p14:creationId xmlns:p14="http://schemas.microsoft.com/office/powerpoint/2010/main" val="1154233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01898"/>
            <a:ext cx="8229600" cy="4525963"/>
          </a:xfrm>
        </p:spPr>
        <p:txBody>
          <a:bodyPr>
            <a:normAutofit fontScale="85000" lnSpcReduction="10000"/>
          </a:bodyPr>
          <a:lstStyle/>
          <a:p>
            <a:pPr marL="0" indent="0">
              <a:buNone/>
            </a:pPr>
            <a:r>
              <a:rPr lang="es-MX" b="1" dirty="0"/>
              <a:t>V.- FUI CREADO PARA EVANGELIZAR AL MUNDO PARA CRISTO </a:t>
            </a:r>
            <a:endParaRPr lang="es-MX" dirty="0"/>
          </a:p>
          <a:p>
            <a:pPr marL="0" indent="0" algn="just">
              <a:buNone/>
            </a:pPr>
            <a:endParaRPr lang="es-MX" sz="3000" dirty="0" smtClean="0"/>
          </a:p>
          <a:p>
            <a:pPr marL="0" indent="0" algn="just">
              <a:buNone/>
            </a:pPr>
            <a:r>
              <a:rPr lang="es-MX" sz="3000" dirty="0" smtClean="0"/>
              <a:t>Uno </a:t>
            </a:r>
            <a:r>
              <a:rPr lang="es-MX" sz="3000" dirty="0"/>
              <a:t>de los más grandes propósitos de Dios para tu vida, es que sea un canal de bendición; para que otros también conozcan a Dios. </a:t>
            </a:r>
          </a:p>
          <a:p>
            <a:pPr marL="0" indent="0" algn="just">
              <a:buNone/>
            </a:pPr>
            <a:endParaRPr lang="es-MX" sz="3000" dirty="0" smtClean="0"/>
          </a:p>
          <a:p>
            <a:pPr marL="0" indent="0" algn="just">
              <a:buNone/>
            </a:pPr>
            <a:r>
              <a:rPr lang="es-MX" sz="3000" dirty="0" smtClean="0"/>
              <a:t>Marcos </a:t>
            </a:r>
            <a:r>
              <a:rPr lang="es-MX" sz="3000" dirty="0"/>
              <a:t>5:19: </a:t>
            </a:r>
            <a:endParaRPr lang="es-MX" sz="3000" dirty="0" smtClean="0"/>
          </a:p>
          <a:p>
            <a:pPr marL="0" indent="0" algn="just">
              <a:buNone/>
            </a:pPr>
            <a:r>
              <a:rPr lang="es-MX" sz="3000" b="1" dirty="0" smtClean="0"/>
              <a:t>“</a:t>
            </a:r>
            <a:r>
              <a:rPr lang="es-MX" sz="3000" b="1" dirty="0"/>
              <a:t>Más Jesús no se lo permitió, sino que le dijo: vete a tu casa, a los tuyos, y cuéntales cuán grandes cosas el Señor ha hecho contigo, y cómo ha tenido misericordia de ti”. </a:t>
            </a:r>
            <a:endParaRPr lang="es-MX" sz="3000" dirty="0"/>
          </a:p>
        </p:txBody>
      </p:sp>
    </p:spTree>
    <p:extLst>
      <p:ext uri="{BB962C8B-B14F-4D97-AF65-F5344CB8AC3E}">
        <p14:creationId xmlns:p14="http://schemas.microsoft.com/office/powerpoint/2010/main" val="350762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Salmos 138:8: </a:t>
            </a:r>
          </a:p>
          <a:p>
            <a:pPr marL="0" indent="0">
              <a:buNone/>
            </a:pPr>
            <a:endParaRPr lang="es-MX" b="1" dirty="0" smtClean="0"/>
          </a:p>
          <a:p>
            <a:pPr marL="0" indent="0" algn="just">
              <a:buNone/>
            </a:pPr>
            <a:r>
              <a:rPr lang="es-MX" b="1" dirty="0" smtClean="0"/>
              <a:t>“</a:t>
            </a:r>
            <a:r>
              <a:rPr lang="es-MX" b="1" dirty="0"/>
              <a:t>Jehová cumplirá su propósito en mí; tu misericordia, oh Jehová, es para siempre; no desampares la obra de tus manos”</a:t>
            </a:r>
            <a:r>
              <a:rPr lang="es-MX" dirty="0"/>
              <a:t>. </a:t>
            </a:r>
          </a:p>
        </p:txBody>
      </p:sp>
    </p:spTree>
    <p:extLst>
      <p:ext uri="{BB962C8B-B14F-4D97-AF65-F5344CB8AC3E}">
        <p14:creationId xmlns:p14="http://schemas.microsoft.com/office/powerpoint/2010/main" val="1925296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s-MX" dirty="0"/>
              <a:t>Marcos 3:14: </a:t>
            </a:r>
            <a:endParaRPr lang="es-MX" dirty="0" smtClean="0"/>
          </a:p>
          <a:p>
            <a:pPr marL="0" indent="0" algn="just">
              <a:buNone/>
            </a:pPr>
            <a:r>
              <a:rPr lang="es-MX" b="1" dirty="0" smtClean="0"/>
              <a:t>“</a:t>
            </a:r>
            <a:r>
              <a:rPr lang="es-MX" b="1" dirty="0"/>
              <a:t>Y estableció a doce, para que estuviesen con él, y para enviarlos a predicar”. </a:t>
            </a:r>
            <a:endParaRPr lang="es-MX" dirty="0"/>
          </a:p>
          <a:p>
            <a:pPr marL="0" indent="0" algn="just">
              <a:buNone/>
            </a:pPr>
            <a:endParaRPr lang="es-MX" dirty="0" smtClean="0"/>
          </a:p>
          <a:p>
            <a:pPr marL="0" indent="0" algn="just">
              <a:buNone/>
            </a:pPr>
            <a:r>
              <a:rPr lang="es-MX" dirty="0" smtClean="0"/>
              <a:t>Hechos </a:t>
            </a:r>
            <a:r>
              <a:rPr lang="es-MX" dirty="0"/>
              <a:t>5:42: </a:t>
            </a:r>
            <a:endParaRPr lang="es-MX" dirty="0" smtClean="0"/>
          </a:p>
          <a:p>
            <a:pPr marL="0" indent="0" algn="just">
              <a:buNone/>
            </a:pPr>
            <a:r>
              <a:rPr lang="es-MX" b="1" dirty="0" smtClean="0"/>
              <a:t>“</a:t>
            </a:r>
            <a:r>
              <a:rPr lang="es-MX" b="1" dirty="0"/>
              <a:t>Y todos los días, en el templo y por las casas, no cesaban de enseñar y predicar a Jesucristo”. </a:t>
            </a:r>
            <a:endParaRPr lang="es-MX" dirty="0"/>
          </a:p>
        </p:txBody>
      </p:sp>
    </p:spTree>
    <p:extLst>
      <p:ext uri="{BB962C8B-B14F-4D97-AF65-F5344CB8AC3E}">
        <p14:creationId xmlns:p14="http://schemas.microsoft.com/office/powerpoint/2010/main" val="1971460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2800" dirty="0"/>
              <a:t>Marcos 16:15-16: </a:t>
            </a:r>
            <a:endParaRPr lang="es-MX" sz="2800" dirty="0" smtClean="0"/>
          </a:p>
          <a:p>
            <a:pPr marL="0" indent="0" algn="just">
              <a:buNone/>
            </a:pPr>
            <a:r>
              <a:rPr lang="es-MX" sz="2800" b="1" dirty="0" smtClean="0"/>
              <a:t>“</a:t>
            </a:r>
            <a:r>
              <a:rPr lang="es-MX" sz="2800" b="1" dirty="0"/>
              <a:t>Y les dijo: Id por todo el mundo y predicad el evangelio a toda criatura. El que creyere y fuere bautizado, será salvo; mas el que no creyere, será condenado”. </a:t>
            </a:r>
            <a:endParaRPr lang="es-MX" sz="2800" dirty="0"/>
          </a:p>
          <a:p>
            <a:pPr marL="0" indent="0" algn="just">
              <a:buNone/>
            </a:pPr>
            <a:r>
              <a:rPr lang="es-MX" sz="2800" dirty="0" smtClean="0"/>
              <a:t>Marcos </a:t>
            </a:r>
            <a:r>
              <a:rPr lang="es-MX" sz="2800" dirty="0"/>
              <a:t>4:8: </a:t>
            </a:r>
            <a:endParaRPr lang="es-MX" sz="2800" dirty="0" smtClean="0"/>
          </a:p>
          <a:p>
            <a:pPr marL="0" indent="0" algn="just">
              <a:buNone/>
            </a:pPr>
            <a:r>
              <a:rPr lang="es-MX" sz="2800" b="1" dirty="0" smtClean="0"/>
              <a:t>“</a:t>
            </a:r>
            <a:r>
              <a:rPr lang="es-MX" sz="2800" b="1" dirty="0"/>
              <a:t>Pero otra parte cayó en buena tierra, y dio fruto, pues brotó y creció, y produjo a treinta, a sesenta, y a ciento por uno”. </a:t>
            </a:r>
            <a:endParaRPr lang="es-MX" sz="2800" dirty="0"/>
          </a:p>
        </p:txBody>
      </p:sp>
    </p:spTree>
    <p:extLst>
      <p:ext uri="{BB962C8B-B14F-4D97-AF65-F5344CB8AC3E}">
        <p14:creationId xmlns:p14="http://schemas.microsoft.com/office/powerpoint/2010/main" val="27675895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s-MX" sz="4300" b="1" dirty="0"/>
              <a:t>CONCLUSIÓN</a:t>
            </a:r>
            <a:r>
              <a:rPr lang="es-MX" b="1" dirty="0"/>
              <a:t> </a:t>
            </a:r>
            <a:endParaRPr lang="es-MX" dirty="0"/>
          </a:p>
          <a:p>
            <a:pPr marL="0" indent="0" algn="just">
              <a:buNone/>
            </a:pPr>
            <a:r>
              <a:rPr lang="es-MX" sz="2800" dirty="0" smtClean="0"/>
              <a:t>Hay </a:t>
            </a:r>
            <a:r>
              <a:rPr lang="es-MX" sz="2800" dirty="0"/>
              <a:t>mucho que hacer en la Iglesia. Dios tiene mucho que darnos, nosotros también debemos ofrecerle a Dios nuestro agradecimiento; nuestra adoración en medio de nuestro compañerismo. Siendo buenos discípulos y cumpliendo nuestro ministerio, muchos al ser evangelizados retendrán la sana doctrina de la salvación. </a:t>
            </a:r>
          </a:p>
        </p:txBody>
      </p:sp>
    </p:spTree>
    <p:extLst>
      <p:ext uri="{BB962C8B-B14F-4D97-AF65-F5344CB8AC3E}">
        <p14:creationId xmlns:p14="http://schemas.microsoft.com/office/powerpoint/2010/main" val="3497265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lstStyle/>
          <a:p>
            <a:pPr marL="0" indent="0">
              <a:buNone/>
            </a:pPr>
            <a:r>
              <a:rPr lang="es-MX" sz="4000" b="1" dirty="0"/>
              <a:t>INTRODUCCIÓN </a:t>
            </a:r>
            <a:endParaRPr lang="es-MX" sz="4000" dirty="0"/>
          </a:p>
          <a:p>
            <a:pPr marL="0" indent="0" algn="just">
              <a:buNone/>
            </a:pPr>
            <a:r>
              <a:rPr lang="es-MX" sz="2800" dirty="0" smtClean="0"/>
              <a:t>La </a:t>
            </a:r>
            <a:r>
              <a:rPr lang="es-MX" sz="2800" dirty="0"/>
              <a:t>biblia nos habla de los cinco propósitos para los cuales fuimos creados por Dios. Es muy importante conocerlos y practicarlos, ya que son la razón de nuestra existencia. Nada es producto de la casualidad, todo tiene un una razón de ser de parte de Dios.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57831"/>
            <a:ext cx="8229600" cy="4525963"/>
          </a:xfrm>
        </p:spPr>
        <p:txBody>
          <a:bodyPr>
            <a:normAutofit/>
          </a:bodyPr>
          <a:lstStyle/>
          <a:p>
            <a:pPr marL="0" indent="0">
              <a:buNone/>
            </a:pPr>
            <a:r>
              <a:rPr lang="es-MX" sz="3600" b="1" dirty="0"/>
              <a:t>I.- FUI CREADO PARA ADORAR </a:t>
            </a:r>
            <a:endParaRPr lang="es-MX" sz="3600" dirty="0"/>
          </a:p>
          <a:p>
            <a:pPr marL="0" indent="0" algn="just">
              <a:buNone/>
            </a:pPr>
            <a:r>
              <a:rPr lang="es-MX" sz="2800" dirty="0" smtClean="0"/>
              <a:t>La </a:t>
            </a:r>
            <a:r>
              <a:rPr lang="es-MX" sz="2800" dirty="0"/>
              <a:t>adoración es un estilo de vida. Adorar no es solo cantar o aplaudir. </a:t>
            </a:r>
            <a:endParaRPr lang="es-MX" sz="2800" dirty="0" smtClean="0"/>
          </a:p>
          <a:p>
            <a:pPr marL="0" indent="0" algn="just">
              <a:buNone/>
            </a:pPr>
            <a:r>
              <a:rPr lang="es-MX" sz="2800" dirty="0" smtClean="0"/>
              <a:t>Isaías </a:t>
            </a:r>
            <a:r>
              <a:rPr lang="es-MX" sz="2800" dirty="0"/>
              <a:t>29:13: </a:t>
            </a:r>
            <a:endParaRPr lang="es-MX" sz="2800" dirty="0" smtClean="0"/>
          </a:p>
          <a:p>
            <a:pPr marL="0" indent="0" algn="just">
              <a:buNone/>
            </a:pPr>
            <a:r>
              <a:rPr lang="es-MX" sz="2800" b="1" dirty="0" smtClean="0"/>
              <a:t>“</a:t>
            </a:r>
            <a:r>
              <a:rPr lang="es-MX" sz="2800" b="1" dirty="0"/>
              <a:t>Dice pues, el Señor: porque este pueblo se acerca a mí con su boca y con sus labios me honra, pero su corazón está lejos de mí y su temor de mí no es más que un mandamiento de hombres que les ha sido enseñado”. </a:t>
            </a:r>
            <a:endParaRPr lang="es-MX" sz="2800" dirty="0"/>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normAutofit fontScale="85000" lnSpcReduction="20000"/>
          </a:bodyPr>
          <a:lstStyle/>
          <a:p>
            <a:pPr marL="0" indent="0" algn="just">
              <a:buNone/>
            </a:pPr>
            <a:r>
              <a:rPr lang="es-MX" dirty="0" smtClean="0"/>
              <a:t>A</a:t>
            </a:r>
            <a:r>
              <a:rPr lang="es-MX" dirty="0"/>
              <a:t>. La adoración no es para un beneficio propio. </a:t>
            </a:r>
          </a:p>
          <a:p>
            <a:pPr algn="just"/>
            <a:endParaRPr lang="es-MX" dirty="0"/>
          </a:p>
          <a:p>
            <a:pPr marL="0" indent="0" algn="just">
              <a:buNone/>
            </a:pPr>
            <a:r>
              <a:rPr lang="es-MX" dirty="0"/>
              <a:t>B. La adoración no es parte de tu vida, debe ser tu vida misma las veinticuatro horas del día. Salmos 113:3: </a:t>
            </a:r>
            <a:endParaRPr lang="es-MX" dirty="0" smtClean="0"/>
          </a:p>
          <a:p>
            <a:pPr marL="0" indent="0" algn="just">
              <a:buNone/>
            </a:pPr>
            <a:r>
              <a:rPr lang="es-MX" b="1" dirty="0" smtClean="0"/>
              <a:t>“</a:t>
            </a:r>
            <a:r>
              <a:rPr lang="es-MX" b="1" dirty="0"/>
              <a:t>Desde el nacimiento del sol hasta donde se pone, sea alabado el nombre de Jehová”. </a:t>
            </a:r>
            <a:endParaRPr lang="es-MX" dirty="0"/>
          </a:p>
          <a:p>
            <a:pPr algn="just"/>
            <a:endParaRPr lang="es-MX" dirty="0"/>
          </a:p>
          <a:p>
            <a:pPr marL="0" indent="0" algn="just">
              <a:buNone/>
            </a:pPr>
            <a:r>
              <a:rPr lang="es-MX" dirty="0"/>
              <a:t>C. Todo lo que hacemos puede adorar a Dios. Colosenses 3:23: </a:t>
            </a:r>
            <a:endParaRPr lang="es-MX" dirty="0" smtClean="0"/>
          </a:p>
          <a:p>
            <a:pPr marL="0" indent="0" algn="just">
              <a:buNone/>
            </a:pPr>
            <a:r>
              <a:rPr lang="es-MX" b="1" dirty="0" smtClean="0"/>
              <a:t>“</a:t>
            </a:r>
            <a:r>
              <a:rPr lang="es-MX" b="1" dirty="0"/>
              <a:t>Y todo lo que hagáis, hacedlo de corazón, como para el Señor y no para los hombres”. </a:t>
            </a:r>
            <a:endParaRPr lang="es-MX" dirty="0"/>
          </a:p>
          <a:p>
            <a:pPr marL="0" indent="0">
              <a:buNone/>
            </a:pPr>
            <a:endParaRPr lang="es-MX"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4"/>
            <a:ext cx="8229600" cy="4525963"/>
          </a:xfrm>
        </p:spPr>
        <p:txBody>
          <a:bodyPr>
            <a:normAutofit/>
          </a:bodyPr>
          <a:lstStyle/>
          <a:p>
            <a:pPr marL="0" indent="0" algn="just">
              <a:buNone/>
            </a:pPr>
            <a:r>
              <a:rPr lang="es-MX" sz="2800" dirty="0" smtClean="0"/>
              <a:t>D</a:t>
            </a:r>
            <a:r>
              <a:rPr lang="es-MX" sz="2800" dirty="0"/>
              <a:t>. La meta de todo adorador es agradar a Dios</a:t>
            </a:r>
            <a:r>
              <a:rPr lang="es-MX" sz="2800" dirty="0" smtClean="0"/>
              <a:t>.</a:t>
            </a:r>
          </a:p>
          <a:p>
            <a:pPr marL="0" indent="0" algn="just">
              <a:buNone/>
            </a:pPr>
            <a:r>
              <a:rPr lang="es-MX" sz="2800" dirty="0" smtClean="0"/>
              <a:t> </a:t>
            </a:r>
            <a:endParaRPr lang="es-MX" sz="2800" dirty="0"/>
          </a:p>
          <a:p>
            <a:pPr marL="0" indent="0" algn="just">
              <a:buNone/>
            </a:pPr>
            <a:r>
              <a:rPr lang="es-MX" sz="2800" dirty="0" smtClean="0"/>
              <a:t>E</a:t>
            </a:r>
            <a:r>
              <a:rPr lang="es-MX" sz="2800" dirty="0"/>
              <a:t>. A Dios le agrada que pongamos nuestra fe en él</a:t>
            </a:r>
            <a:r>
              <a:rPr lang="es-MX" sz="2800" dirty="0" smtClean="0"/>
              <a:t>.</a:t>
            </a:r>
          </a:p>
          <a:p>
            <a:pPr marL="0" indent="0" algn="just">
              <a:buNone/>
            </a:pPr>
            <a:r>
              <a:rPr lang="es-MX" sz="2800" dirty="0" smtClean="0"/>
              <a:t> </a:t>
            </a:r>
          </a:p>
          <a:p>
            <a:pPr marL="0" indent="0" algn="just">
              <a:buNone/>
            </a:pPr>
            <a:r>
              <a:rPr lang="es-MX" sz="2800" dirty="0" smtClean="0"/>
              <a:t>Hebreos </a:t>
            </a:r>
            <a:r>
              <a:rPr lang="es-MX" sz="2800" dirty="0"/>
              <a:t>11:6: </a:t>
            </a:r>
            <a:endParaRPr lang="es-MX" sz="2800" dirty="0" smtClean="0"/>
          </a:p>
          <a:p>
            <a:pPr marL="0" indent="0" algn="just">
              <a:buNone/>
            </a:pPr>
            <a:r>
              <a:rPr lang="es-MX" sz="2800" b="1" dirty="0" smtClean="0"/>
              <a:t>“</a:t>
            </a:r>
            <a:r>
              <a:rPr lang="es-MX" sz="2800" b="1" dirty="0"/>
              <a:t>Pero sin fe es imposible agradar a Dios; porque es necesario que el que se acerca a Dios crea que </a:t>
            </a:r>
            <a:r>
              <a:rPr lang="es-MX" sz="2800" b="1" dirty="0" smtClean="0"/>
              <a:t>le </a:t>
            </a:r>
            <a:r>
              <a:rPr lang="es-MX" sz="2800" b="1" dirty="0"/>
              <a:t>hay, y que es galardonador de los que le buscan”. </a:t>
            </a:r>
            <a:endParaRPr lang="es-MX" sz="2800" dirty="0"/>
          </a:p>
          <a:p>
            <a:pPr marL="0" indent="0">
              <a:buNone/>
            </a:pPr>
            <a:endParaRPr lang="es-MX" dirty="0"/>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12067"/>
            <a:ext cx="8229600" cy="4525963"/>
          </a:xfrm>
        </p:spPr>
        <p:txBody>
          <a:bodyPr>
            <a:normAutofit/>
          </a:bodyPr>
          <a:lstStyle/>
          <a:p>
            <a:pPr marL="0" indent="0" algn="just">
              <a:buNone/>
            </a:pPr>
            <a:r>
              <a:rPr lang="es-MX" sz="2800" dirty="0" smtClean="0"/>
              <a:t>F</a:t>
            </a:r>
            <a:r>
              <a:rPr lang="es-MX" sz="2800" dirty="0"/>
              <a:t>. A Dios le agrada que seamos agradecidos con él. Hebreos 13:15,16: </a:t>
            </a:r>
            <a:endParaRPr lang="es-MX" sz="2800" dirty="0" smtClean="0"/>
          </a:p>
          <a:p>
            <a:pPr marL="0" indent="0" algn="just">
              <a:buNone/>
            </a:pPr>
            <a:r>
              <a:rPr lang="es-MX" sz="2800" b="1" dirty="0" smtClean="0"/>
              <a:t>“</a:t>
            </a:r>
            <a:r>
              <a:rPr lang="es-MX" sz="2800" b="1" dirty="0"/>
              <a:t>Así que, ofrezcamos siempre a Dios, por medio de él, sacrificio de alabanza, es decir, fruto de labios que confiesan su nombre. Y de hacer bien y de la ayuda mutua no os olvidéis; porque de tales sacrificios se agrada Dios”. </a:t>
            </a:r>
            <a:r>
              <a:rPr lang="es-MX" sz="2800" dirty="0"/>
              <a:t>2 Corintios 5:9: </a:t>
            </a:r>
            <a:endParaRPr lang="es-MX" sz="2800" dirty="0" smtClean="0"/>
          </a:p>
          <a:p>
            <a:pPr marL="0" indent="0" algn="just">
              <a:buNone/>
            </a:pPr>
            <a:r>
              <a:rPr lang="es-MX" sz="2800" b="1" dirty="0" smtClean="0"/>
              <a:t>“</a:t>
            </a:r>
            <a:r>
              <a:rPr lang="es-MX" sz="2800" b="1" dirty="0"/>
              <a:t>Por tanto procuramos también, o ausentes o presentes, serle agradables”. </a:t>
            </a:r>
            <a:endParaRPr lang="es-MX" sz="2800" dirty="0"/>
          </a:p>
          <a:p>
            <a:pPr marL="0" indent="0">
              <a:buNone/>
            </a:pPr>
            <a:endParaRPr lang="es-MX"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6983"/>
            <a:ext cx="8229600" cy="4525963"/>
          </a:xfrm>
        </p:spPr>
        <p:txBody>
          <a:bodyPr>
            <a:normAutofit/>
          </a:bodyPr>
          <a:lstStyle/>
          <a:p>
            <a:pPr marL="0" indent="0" algn="just">
              <a:buNone/>
            </a:pPr>
            <a:r>
              <a:rPr lang="es-MX" sz="2800" dirty="0" smtClean="0"/>
              <a:t>G</a:t>
            </a:r>
            <a:r>
              <a:rPr lang="es-MX" sz="2800" dirty="0"/>
              <a:t>. Ofrecerte a Dios es la adoración más agradable. Romanos 12:1,2: </a:t>
            </a:r>
            <a:endParaRPr lang="es-MX" sz="2800" dirty="0" smtClean="0"/>
          </a:p>
          <a:p>
            <a:pPr marL="0" indent="0" algn="just">
              <a:buNone/>
            </a:pPr>
            <a:r>
              <a:rPr lang="es-MX" sz="2800" b="1" dirty="0" smtClean="0"/>
              <a:t>“</a:t>
            </a:r>
            <a:r>
              <a:rPr lang="es-MX" sz="2800" b="1" dirty="0"/>
              <a:t>Así que, hermanos, os ruego por las misericordias de Dios, que presentéis vuestros cuerpos en sacrificio vivo, santo, agradable a Dios, que es vuestro culto racional. No os conforméis a este siglo, sino transformaos por medio de la renovación de vuestro entendimiento, para que comprobéis cuál sea la buena voluntad de Dios, agradable y perfecta”. </a:t>
            </a:r>
            <a:endParaRPr lang="es-MX" sz="2800" dirty="0"/>
          </a:p>
          <a:p>
            <a:pPr marL="0" indent="0">
              <a:buNone/>
            </a:pPr>
            <a:endParaRPr lang="es-MX" dirty="0"/>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315</TotalTime>
  <Words>2115</Words>
  <Application>Microsoft Office PowerPoint</Application>
  <PresentationFormat>Presentación en pantalla (4:3)</PresentationFormat>
  <Paragraphs>135</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69</cp:revision>
  <dcterms:created xsi:type="dcterms:W3CDTF">2016-01-29T05:02:58Z</dcterms:created>
  <dcterms:modified xsi:type="dcterms:W3CDTF">2018-01-31T22:00:55Z</dcterms:modified>
  <cp:category/>
</cp:coreProperties>
</file>