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392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7" autoAdjust="0"/>
    <p:restoredTop sz="96606" autoAdjust="0"/>
  </p:normalViewPr>
  <p:slideViewPr>
    <p:cSldViewPr snapToGrid="0" snapToObjects="1">
      <p:cViewPr varScale="1">
        <p:scale>
          <a:sx n="88" d="100"/>
          <a:sy n="88" d="100"/>
        </p:scale>
        <p:origin x="1650" y="84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adur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55171" y="1428768"/>
            <a:ext cx="80118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III.- EL PASTOR PRINCIPAL ES EL RESPOSABLE DE LA VISIÓN </a:t>
            </a:r>
            <a:endParaRPr lang="es-MX" sz="2800" b="1" dirty="0" smtClean="0"/>
          </a:p>
          <a:p>
            <a:pPr algn="just"/>
            <a:r>
              <a:rPr lang="es-MX" sz="2800" dirty="0" smtClean="0"/>
              <a:t>Ninguna </a:t>
            </a:r>
            <a:r>
              <a:rPr lang="es-MX" sz="2800" dirty="0"/>
              <a:t>iglesia crecerá más que la visión del pastor, ya que en el modelo celular; el pastor es el quien pone la visión al liderazgo para que corra con ella. Sí la visión es limitada, hasta ahí será él crecimiento; sí la visión es exponencial, así será el crecimiento. </a:t>
            </a:r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decir, que la fe del pastor determinará qué tan lejos llegará la iglesia. </a:t>
            </a:r>
          </a:p>
        </p:txBody>
      </p:sp>
    </p:spTree>
    <p:extLst>
      <p:ext uri="{BB962C8B-B14F-4D97-AF65-F5344CB8AC3E}">
        <p14:creationId xmlns:p14="http://schemas.microsoft.com/office/powerpoint/2010/main" val="404904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35429" y="1442668"/>
            <a:ext cx="8175171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900" dirty="0"/>
              <a:t>Éxodo 3:3: </a:t>
            </a:r>
            <a:r>
              <a:rPr lang="es-MX" sz="2900" b="1" dirty="0"/>
              <a:t>“Entonces Moisés dijo: Iré yo ahora y veré esta grande visión, por qué causa la zarza no se quema”. </a:t>
            </a:r>
            <a:endParaRPr lang="es-MX" sz="2900" b="1" dirty="0" smtClean="0"/>
          </a:p>
          <a:p>
            <a:pPr algn="just"/>
            <a:r>
              <a:rPr lang="es-MX" sz="2900" dirty="0" smtClean="0"/>
              <a:t>Job </a:t>
            </a:r>
            <a:r>
              <a:rPr lang="es-MX" sz="2900" dirty="0"/>
              <a:t>22:28: </a:t>
            </a:r>
            <a:r>
              <a:rPr lang="es-MX" sz="2900" b="1" dirty="0"/>
              <a:t>“Determinarás asimismo una cosa, y te será firme, Y sobre tus caminos resplandecerá luz”. </a:t>
            </a:r>
            <a:endParaRPr lang="es-MX" sz="2900" b="1" dirty="0" smtClean="0"/>
          </a:p>
          <a:p>
            <a:pPr algn="just"/>
            <a:r>
              <a:rPr lang="es-MX" sz="2900" dirty="0" smtClean="0"/>
              <a:t>Las </a:t>
            </a:r>
            <a:r>
              <a:rPr lang="es-MX" sz="2900" dirty="0"/>
              <a:t>metas de crecimiento hablan de la medida de nuestra fe, por ello nunca debemos poner metas que nosotros podamos alcanzar; sino metas que solo con el poder de Dios </a:t>
            </a:r>
            <a:r>
              <a:rPr lang="es-MX" sz="2900" dirty="0" smtClean="0"/>
              <a:t> </a:t>
            </a:r>
            <a:r>
              <a:rPr lang="es-MX" sz="2900" dirty="0"/>
              <a:t>y por la fe, se pueden volver realidad.</a:t>
            </a:r>
          </a:p>
        </p:txBody>
      </p:sp>
    </p:spTree>
    <p:extLst>
      <p:ext uri="{BB962C8B-B14F-4D97-AF65-F5344CB8AC3E}">
        <p14:creationId xmlns:p14="http://schemas.microsoft.com/office/powerpoint/2010/main" val="111971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8971" y="1382195"/>
            <a:ext cx="815340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100" dirty="0"/>
              <a:t>Hebreos 11:1: </a:t>
            </a:r>
            <a:r>
              <a:rPr lang="es-MX" sz="3100" b="1" dirty="0"/>
              <a:t>“Es, pues, la fe la certeza de lo que se espera, la convicción de lo que no se ve”.</a:t>
            </a:r>
            <a:r>
              <a:rPr lang="es-MX" sz="3100" dirty="0"/>
              <a:t> </a:t>
            </a:r>
            <a:endParaRPr lang="es-MX" sz="3100" dirty="0" smtClean="0"/>
          </a:p>
          <a:p>
            <a:pPr algn="just"/>
            <a:r>
              <a:rPr lang="es-MX" sz="3100" dirty="0" smtClean="0"/>
              <a:t>La </a:t>
            </a:r>
            <a:r>
              <a:rPr lang="es-MX" sz="3100" dirty="0"/>
              <a:t>pasión de ganar grandes cosechas para Cristo, tiene que venir del pastor; el deberá encenderse en el fuego de la pasión, para poder apasionar a otros. Sí el pastor principal de una iglesia no cree en la visión, aun cuando el liderazgo quiera y crea; la tapa ya está puesta por la autoridad de esa casa.</a:t>
            </a:r>
          </a:p>
        </p:txBody>
      </p:sp>
    </p:spTree>
    <p:extLst>
      <p:ext uri="{BB962C8B-B14F-4D97-AF65-F5344CB8AC3E}">
        <p14:creationId xmlns:p14="http://schemas.microsoft.com/office/powerpoint/2010/main" val="1261073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89857" y="1558222"/>
            <a:ext cx="7848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400" dirty="0"/>
              <a:t>Para que la fe del pastor crezca deberá</a:t>
            </a:r>
            <a:r>
              <a:rPr lang="es-MX" sz="3400" dirty="0" smtClean="0"/>
              <a:t>:</a:t>
            </a:r>
          </a:p>
          <a:p>
            <a:pPr algn="just"/>
            <a:r>
              <a:rPr lang="es-MX" sz="3400" dirty="0" smtClean="0"/>
              <a:t> </a:t>
            </a:r>
          </a:p>
          <a:p>
            <a:pPr marL="342900" indent="-342900" algn="just">
              <a:buAutoNum type="alphaUcPeriod"/>
            </a:pPr>
            <a:r>
              <a:rPr lang="es-MX" sz="3400" dirty="0" smtClean="0"/>
              <a:t>Crecer </a:t>
            </a:r>
            <a:r>
              <a:rPr lang="es-MX" sz="3400" dirty="0"/>
              <a:t>en humildad. </a:t>
            </a:r>
            <a:endParaRPr lang="es-MX" sz="3400" dirty="0" smtClean="0"/>
          </a:p>
          <a:p>
            <a:pPr algn="just"/>
            <a:r>
              <a:rPr lang="es-MX" sz="3400" dirty="0" smtClean="0"/>
              <a:t>B</a:t>
            </a:r>
            <a:r>
              <a:rPr lang="es-MX" sz="3400" dirty="0"/>
              <a:t>. Crecer en oración y santidad. </a:t>
            </a:r>
            <a:endParaRPr lang="es-MX" sz="3400" dirty="0" smtClean="0"/>
          </a:p>
          <a:p>
            <a:pPr algn="just"/>
            <a:r>
              <a:rPr lang="es-MX" sz="3400" dirty="0" smtClean="0"/>
              <a:t>C</a:t>
            </a:r>
            <a:r>
              <a:rPr lang="es-MX" sz="3400" dirty="0"/>
              <a:t>. Crecer en la consagración a la visión. </a:t>
            </a:r>
            <a:endParaRPr lang="es-MX" sz="3400" dirty="0" smtClean="0"/>
          </a:p>
          <a:p>
            <a:pPr algn="just"/>
            <a:r>
              <a:rPr lang="es-MX" sz="3400" dirty="0" smtClean="0"/>
              <a:t>D</a:t>
            </a:r>
            <a:r>
              <a:rPr lang="es-MX" sz="3400" dirty="0"/>
              <a:t>. Crecer en pasión, visión y enfoque. </a:t>
            </a:r>
            <a:endParaRPr lang="es-MX" sz="3400" dirty="0" smtClean="0"/>
          </a:p>
          <a:p>
            <a:pPr algn="just"/>
            <a:r>
              <a:rPr lang="es-MX" sz="3400" dirty="0" smtClean="0"/>
              <a:t>E</a:t>
            </a:r>
            <a:r>
              <a:rPr lang="es-MX" sz="3400" dirty="0"/>
              <a:t>. Crecer en conocimiento. </a:t>
            </a:r>
          </a:p>
        </p:txBody>
      </p:sp>
    </p:spTree>
    <p:extLst>
      <p:ext uri="{BB962C8B-B14F-4D97-AF65-F5344CB8AC3E}">
        <p14:creationId xmlns:p14="http://schemas.microsoft.com/office/powerpoint/2010/main" val="172003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46313" y="1369744"/>
            <a:ext cx="82078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IV.- LA FE DE LIDERAZGO </a:t>
            </a:r>
            <a:endParaRPr lang="es-MX" sz="2800" b="1" dirty="0" smtClean="0"/>
          </a:p>
          <a:p>
            <a:pPr algn="just"/>
            <a:r>
              <a:rPr lang="es-MX" sz="2800" dirty="0" smtClean="0"/>
              <a:t>Números </a:t>
            </a:r>
            <a:r>
              <a:rPr lang="es-MX" sz="2800" dirty="0"/>
              <a:t>13:31: </a:t>
            </a:r>
            <a:r>
              <a:rPr lang="es-MX" sz="2800" b="1" dirty="0"/>
              <a:t>“Mas los varones que subieron con él, dijeron: No podremos subir contra aquel pueblo, porque es más fuerte que nosotros”.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Líderes </a:t>
            </a:r>
            <a:r>
              <a:rPr lang="es-MX" sz="2800" dirty="0"/>
              <a:t>faltos de fe, contagian a todo el pueblo y desaniman al líder principal. Los diez espías convencieron a Moisés que no se podía conquistar esas ciudades, terminaron postrados en el desierto; solo dos llegaron a entrar a las tierras prometidas: Josué y Caleb. Su fe fue lo que los premió.</a:t>
            </a:r>
          </a:p>
        </p:txBody>
      </p:sp>
    </p:spTree>
    <p:extLst>
      <p:ext uri="{BB962C8B-B14F-4D97-AF65-F5344CB8AC3E}">
        <p14:creationId xmlns:p14="http://schemas.microsoft.com/office/powerpoint/2010/main" val="367829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57199" y="1446687"/>
            <a:ext cx="8196943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500" dirty="0"/>
              <a:t>Números 13:30: </a:t>
            </a:r>
            <a:endParaRPr lang="es-MX" sz="2500" dirty="0" smtClean="0"/>
          </a:p>
          <a:p>
            <a:pPr algn="just"/>
            <a:r>
              <a:rPr lang="es-MX" sz="2500" b="1" dirty="0" smtClean="0"/>
              <a:t>“</a:t>
            </a:r>
            <a:r>
              <a:rPr lang="es-MX" sz="2500" b="1" dirty="0"/>
              <a:t>Entonces Caleb hizo callar al pueblo delante de Moisés, y dijo: Subamos luego, y tomemos posesión de ella; porque más podremos nosotros que ellos. </a:t>
            </a:r>
            <a:endParaRPr lang="es-MX" sz="2500" b="1" dirty="0" smtClean="0"/>
          </a:p>
          <a:p>
            <a:pPr algn="just"/>
            <a:r>
              <a:rPr lang="es-MX" sz="2500" dirty="0" smtClean="0"/>
              <a:t>Números </a:t>
            </a:r>
            <a:r>
              <a:rPr lang="es-MX" sz="2500" dirty="0"/>
              <a:t>14:6: </a:t>
            </a:r>
            <a:endParaRPr lang="es-MX" sz="2500" dirty="0" smtClean="0"/>
          </a:p>
          <a:p>
            <a:pPr algn="just"/>
            <a:r>
              <a:rPr lang="es-MX" sz="2500" b="1" dirty="0" smtClean="0"/>
              <a:t>“</a:t>
            </a:r>
            <a:r>
              <a:rPr lang="es-MX" sz="2500" b="1" dirty="0"/>
              <a:t>Y Josué hijo de </a:t>
            </a:r>
            <a:r>
              <a:rPr lang="es-MX" sz="2500" b="1" dirty="0" err="1"/>
              <a:t>Nun</a:t>
            </a:r>
            <a:r>
              <a:rPr lang="es-MX" sz="2500" b="1" dirty="0"/>
              <a:t> y Caleb hijo de </a:t>
            </a:r>
            <a:r>
              <a:rPr lang="es-MX" sz="2500" b="1" dirty="0" err="1"/>
              <a:t>Jefone</a:t>
            </a:r>
            <a:r>
              <a:rPr lang="es-MX" sz="2500" b="1" dirty="0"/>
              <a:t>, que eran de los que habían reconocido la tierra, rompieron sus vestidos”. </a:t>
            </a:r>
            <a:endParaRPr lang="es-MX" sz="2500" b="1" dirty="0" smtClean="0"/>
          </a:p>
          <a:p>
            <a:pPr algn="just"/>
            <a:r>
              <a:rPr lang="es-MX" sz="2500" dirty="0" smtClean="0"/>
              <a:t>Números </a:t>
            </a:r>
            <a:r>
              <a:rPr lang="es-MX" sz="2500" dirty="0"/>
              <a:t>14:24: </a:t>
            </a:r>
            <a:endParaRPr lang="es-MX" sz="2500" dirty="0" smtClean="0"/>
          </a:p>
          <a:p>
            <a:pPr algn="just"/>
            <a:r>
              <a:rPr lang="es-MX" sz="2500" b="1" dirty="0" smtClean="0"/>
              <a:t>“</a:t>
            </a:r>
            <a:r>
              <a:rPr lang="es-MX" sz="2500" b="1" dirty="0"/>
              <a:t>Pero a mi siervo Caleb, por cuanto hubo en él otro espíritu, y decidió ir en pos de mí, yo le meteré en la tierra donde entró, y su descendencia la tendrá en posesión”. </a:t>
            </a:r>
          </a:p>
        </p:txBody>
      </p:sp>
    </p:spTree>
    <p:extLst>
      <p:ext uri="{BB962C8B-B14F-4D97-AF65-F5344CB8AC3E}">
        <p14:creationId xmlns:p14="http://schemas.microsoft.com/office/powerpoint/2010/main" val="265900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55171" y="1442928"/>
            <a:ext cx="80554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Para ver multiplicaciones grandes, se necesitan líderes que CREAN EN GRANDE; no se puede tener grandes cosechas, pensando en pequeño. </a:t>
            </a:r>
            <a:endParaRPr lang="es-MX" sz="2800" dirty="0" smtClean="0"/>
          </a:p>
          <a:p>
            <a:pPr algn="just"/>
            <a:r>
              <a:rPr lang="es-MX" sz="2800" dirty="0" smtClean="0"/>
              <a:t>Nehemías </a:t>
            </a:r>
            <a:r>
              <a:rPr lang="es-MX" sz="2800" dirty="0"/>
              <a:t>4:14: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Después miré, y me levanté y dije a los nobles y a los oficiales, y al resto del pueblo: No temáis delante de ellos; acordaos del Señor, grande y temible, y pelead por vuestros hermanos, por vuestros hijos y por vuestras hijas, por vuestras mujeres y por vuestras casas”.</a:t>
            </a:r>
          </a:p>
        </p:txBody>
      </p:sp>
    </p:spTree>
    <p:extLst>
      <p:ext uri="{BB962C8B-B14F-4D97-AF65-F5344CB8AC3E}">
        <p14:creationId xmlns:p14="http://schemas.microsoft.com/office/powerpoint/2010/main" val="382317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55171" y="1628968"/>
            <a:ext cx="80118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300" b="1" dirty="0"/>
              <a:t>V.- EL PODER DEL TIMOTEO </a:t>
            </a:r>
            <a:endParaRPr lang="es-MX" sz="3300" b="1" dirty="0" smtClean="0"/>
          </a:p>
          <a:p>
            <a:pPr algn="just"/>
            <a:r>
              <a:rPr lang="es-MX" sz="3300" dirty="0" smtClean="0"/>
              <a:t>Lo </a:t>
            </a:r>
            <a:r>
              <a:rPr lang="es-MX" sz="3300" dirty="0"/>
              <a:t>que garantiza que una célula o grupo de amistad se multiplique; principalmente es sí tiene o no, un asistente o Timoteo. </a:t>
            </a:r>
            <a:endParaRPr lang="es-MX" sz="3300" dirty="0" smtClean="0"/>
          </a:p>
          <a:p>
            <a:pPr algn="just"/>
            <a:r>
              <a:rPr lang="es-MX" sz="3300" dirty="0" smtClean="0"/>
              <a:t>2 </a:t>
            </a:r>
            <a:r>
              <a:rPr lang="es-MX" sz="3300" dirty="0"/>
              <a:t>Timoteo 2:2: </a:t>
            </a:r>
            <a:r>
              <a:rPr lang="es-MX" sz="3300" b="1" dirty="0"/>
              <a:t>“Lo que has oído de mí ante muchos testigos, esto encarga a hombres fieles que sean idóneos para enseñar también a otros”.</a:t>
            </a:r>
          </a:p>
        </p:txBody>
      </p:sp>
    </p:spTree>
    <p:extLst>
      <p:ext uri="{BB962C8B-B14F-4D97-AF65-F5344CB8AC3E}">
        <p14:creationId xmlns:p14="http://schemas.microsoft.com/office/powerpoint/2010/main" val="563030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46314" y="1375513"/>
            <a:ext cx="8240486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500" dirty="0"/>
              <a:t>Sí además de estar ganando almas en las células, no se está llevando por lo propósitos a los nuevos convertidos que son NACER, CRECER, MADURAR Y MULTIPLICAR; la célula solo engordará pero no tendrá manera de MULTIPLICARSE. Por eso es de suma importancia, que por lo menos un miembro por cada célula; esté encausado por los propósitos de la Estrategia. </a:t>
            </a:r>
            <a:endParaRPr lang="es-MX" sz="2500" dirty="0" smtClean="0"/>
          </a:p>
          <a:p>
            <a:pPr algn="just"/>
            <a:r>
              <a:rPr lang="es-MX" sz="2500" dirty="0" smtClean="0"/>
              <a:t>1 </a:t>
            </a:r>
            <a:r>
              <a:rPr lang="es-MX" sz="2500" dirty="0"/>
              <a:t>Corintios 15:58: </a:t>
            </a:r>
            <a:endParaRPr lang="es-MX" sz="2500" dirty="0" smtClean="0"/>
          </a:p>
          <a:p>
            <a:pPr algn="just"/>
            <a:r>
              <a:rPr lang="es-MX" sz="2500" b="1" dirty="0" smtClean="0"/>
              <a:t>“</a:t>
            </a:r>
            <a:r>
              <a:rPr lang="es-MX" sz="2500" b="1" dirty="0"/>
              <a:t>Así que, hermanos míos amados, estad firmes y constantes, creciendo en la obra del Señor siempre, sabiendo que vuestro trabajo en el Señor no es en vano”.</a:t>
            </a:r>
          </a:p>
        </p:txBody>
      </p:sp>
    </p:spTree>
    <p:extLst>
      <p:ext uri="{BB962C8B-B14F-4D97-AF65-F5344CB8AC3E}">
        <p14:creationId xmlns:p14="http://schemas.microsoft.com/office/powerpoint/2010/main" val="1719408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89857" y="1480182"/>
            <a:ext cx="81642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  <a:endParaRPr lang="es-MX" sz="4000" b="1" dirty="0" smtClean="0"/>
          </a:p>
          <a:p>
            <a:pPr algn="just"/>
            <a:r>
              <a:rPr lang="es-MX" sz="2800" dirty="0" smtClean="0"/>
              <a:t>Efesios </a:t>
            </a:r>
            <a:r>
              <a:rPr lang="es-MX" sz="2800" dirty="0"/>
              <a:t>2:21: </a:t>
            </a:r>
            <a:r>
              <a:rPr lang="es-MX" sz="2800" b="1" dirty="0"/>
              <a:t>“en quien todo el edificio, bien coordinado, va creciendo para ser un templo santo en el Señor”.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Colosenses </a:t>
            </a:r>
            <a:r>
              <a:rPr lang="es-MX" sz="2800" dirty="0"/>
              <a:t>1:10: </a:t>
            </a:r>
            <a:r>
              <a:rPr lang="es-MX" sz="2800" b="1" dirty="0"/>
              <a:t>“para que andéis como es digno del Señor, agradándole en todo, llevando fruto en toda buena obra, y creciendo en el conocimiento de Dios”.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Solo </a:t>
            </a:r>
            <a:r>
              <a:rPr lang="es-MX" sz="2800" dirty="0"/>
              <a:t>el discipulado constante, garantiza multiplicaciones grandes.</a:t>
            </a:r>
          </a:p>
        </p:txBody>
      </p:sp>
    </p:spTree>
    <p:extLst>
      <p:ext uri="{BB962C8B-B14F-4D97-AF65-F5344CB8AC3E}">
        <p14:creationId xmlns:p14="http://schemas.microsoft.com/office/powerpoint/2010/main" val="100792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099457" y="2090057"/>
            <a:ext cx="68253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/>
              <a:t>EL PODER DE LA MULTIPLICACIÓN</a:t>
            </a:r>
            <a:endParaRPr lang="es-MX" sz="72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66057" y="1816464"/>
            <a:ext cx="80118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BASE BÍBLICA: Génesis </a:t>
            </a:r>
            <a:r>
              <a:rPr lang="es-MX" sz="3200" dirty="0" smtClean="0"/>
              <a:t>16:10</a:t>
            </a:r>
          </a:p>
          <a:p>
            <a:pPr algn="just"/>
            <a:r>
              <a:rPr lang="es-MX" sz="3200" dirty="0" smtClean="0"/>
              <a:t> </a:t>
            </a:r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Le dijo también el ángel de Jehová: Multiplicaré tanto tu descendencia, que no podrá ser contada a causa de la multitud”. </a:t>
            </a:r>
          </a:p>
        </p:txBody>
      </p:sp>
    </p:spTree>
    <p:extLst>
      <p:ext uri="{BB962C8B-B14F-4D97-AF65-F5344CB8AC3E}">
        <p14:creationId xmlns:p14="http://schemas.microsoft.com/office/powerpoint/2010/main" val="139179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20485" y="1795867"/>
            <a:ext cx="801188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La visión de Dios para su pueblo, nunca ha sido una visión pequeña o mezquina; Dios al ser tan grande por su naturaleza, piensa en grande; ya que esa es su esencia: la grandeza de Dios. Por ello que a los que ha llamado desde Abraham el padre de la fe, hasta la iglesia del Señor; su llamado es para hacer cosas grandes en su nombre.</a:t>
            </a:r>
          </a:p>
        </p:txBody>
      </p:sp>
    </p:spTree>
    <p:extLst>
      <p:ext uri="{BB962C8B-B14F-4D97-AF65-F5344CB8AC3E}">
        <p14:creationId xmlns:p14="http://schemas.microsoft.com/office/powerpoint/2010/main" val="317112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35429" y="1618159"/>
            <a:ext cx="82622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Juan 14:12: </a:t>
            </a:r>
            <a:endParaRPr lang="es-MX" sz="3200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De cierto, de cierto os digo: El que en mí cree, las obras que yo hago, él las hará también; y aún mayores hará, porque yo voy al Padre”.</a:t>
            </a:r>
            <a:r>
              <a:rPr lang="es-MX" sz="3200" dirty="0"/>
              <a:t> </a:t>
            </a:r>
            <a:endParaRPr lang="es-MX" sz="3200" dirty="0" smtClean="0"/>
          </a:p>
          <a:p>
            <a:pPr algn="just"/>
            <a:r>
              <a:rPr lang="es-MX" sz="3200" dirty="0" smtClean="0"/>
              <a:t>Pensar </a:t>
            </a:r>
            <a:r>
              <a:rPr lang="es-MX" sz="3200" dirty="0"/>
              <a:t>en hacer cosas pequeñas para Dios, nos coloca como faltos de fe y confianza; en él que nos llamó a realizar cosas sobrenaturales en su nombre.</a:t>
            </a:r>
          </a:p>
        </p:txBody>
      </p:sp>
    </p:spTree>
    <p:extLst>
      <p:ext uri="{BB962C8B-B14F-4D97-AF65-F5344CB8AC3E}">
        <p14:creationId xmlns:p14="http://schemas.microsoft.com/office/powerpoint/2010/main" val="37435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46313" y="1582341"/>
            <a:ext cx="829491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600" b="1" dirty="0"/>
              <a:t>I.- PIENSA EN GRANDE EN EL REINO SE DIOS </a:t>
            </a:r>
            <a:endParaRPr lang="es-MX" sz="2600" b="1" dirty="0" smtClean="0"/>
          </a:p>
          <a:p>
            <a:pPr algn="just"/>
            <a:r>
              <a:rPr lang="es-MX" sz="2600" dirty="0" smtClean="0"/>
              <a:t>Lo </a:t>
            </a:r>
            <a:r>
              <a:rPr lang="es-MX" sz="2600" dirty="0"/>
              <a:t>que mueve la mano de Dios no es mi necesidad, sino que mi fe en Dios; opera en base a la fe. O sea, el nivel de crecimiento de una iglesia es determinado por la fe del liderazgo; ya que sin fe será imposible mover la mano de Dios para la multiplicación. Hebreos 11:6</a:t>
            </a:r>
            <a:r>
              <a:rPr lang="es-MX" sz="2600" b="1" dirty="0"/>
              <a:t>: “Pero sin fe es imposible agradar a Dios; porque es necesario que el que se acerca a Dios crea que le hay, y que es galardonador de los que le buscan”.</a:t>
            </a:r>
            <a:r>
              <a:rPr lang="es-MX" sz="2600" dirty="0"/>
              <a:t> Génesis 17:2: </a:t>
            </a:r>
            <a:r>
              <a:rPr lang="es-MX" sz="2600" b="1" dirty="0"/>
              <a:t>“Y pondré mi pacto entre mí y ti, y te multiplicaré en gran manera”.</a:t>
            </a:r>
          </a:p>
        </p:txBody>
      </p:sp>
    </p:spTree>
    <p:extLst>
      <p:ext uri="{BB962C8B-B14F-4D97-AF65-F5344CB8AC3E}">
        <p14:creationId xmlns:p14="http://schemas.microsoft.com/office/powerpoint/2010/main" val="162125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02771" y="1500112"/>
            <a:ext cx="82731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II.- EL DESEO DE DIOS ES SALVAR A TODO EL MUNDO </a:t>
            </a:r>
            <a:endParaRPr lang="es-MX" sz="2800" b="1" dirty="0" smtClean="0"/>
          </a:p>
          <a:p>
            <a:pPr algn="just"/>
            <a:r>
              <a:rPr lang="es-MX" sz="2800" dirty="0" smtClean="0"/>
              <a:t>El </a:t>
            </a:r>
            <a:r>
              <a:rPr lang="es-MX" sz="2800" dirty="0"/>
              <a:t>propósito de Dios es salvar al mundo entero y para ello ha delegado a la iglesia esta enorme tarea; de ir por todo el mundo para reconciliar al pecador con Jesucristo. </a:t>
            </a:r>
            <a:endParaRPr lang="es-MX" sz="2800" dirty="0" smtClean="0"/>
          </a:p>
          <a:p>
            <a:pPr algn="just"/>
            <a:r>
              <a:rPr lang="es-MX" sz="2800" dirty="0" smtClean="0"/>
              <a:t>2 </a:t>
            </a:r>
            <a:r>
              <a:rPr lang="es-MX" sz="2800" dirty="0"/>
              <a:t>Corintios 5:18: </a:t>
            </a:r>
            <a:r>
              <a:rPr lang="es-MX" sz="2800" b="1" dirty="0"/>
              <a:t>“Y todo esto proviene de Dios, quien nos reconcilió consigo mismo por Cristo, y nos dio el ministerio de la reconciliación”.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1 </a:t>
            </a:r>
            <a:r>
              <a:rPr lang="es-MX" sz="2800" dirty="0"/>
              <a:t>Timoteo 2:4: </a:t>
            </a:r>
            <a:r>
              <a:rPr lang="es-MX" sz="2800" b="1" dirty="0"/>
              <a:t>“el cual quiere que todos los hombres sean salvos y vengan al conocimiento de la verdad”.</a:t>
            </a:r>
          </a:p>
        </p:txBody>
      </p:sp>
    </p:spTree>
    <p:extLst>
      <p:ext uri="{BB962C8B-B14F-4D97-AF65-F5344CB8AC3E}">
        <p14:creationId xmlns:p14="http://schemas.microsoft.com/office/powerpoint/2010/main" val="328496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57199" y="1660381"/>
            <a:ext cx="820782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2 Pedro 3:9: </a:t>
            </a:r>
            <a:r>
              <a:rPr lang="es-MX" sz="2800" b="1" dirty="0"/>
              <a:t>“El Señor no retarda su promesa, según algunos la tienen por tardanza, sino que es paciente para con nosotros, no queriendo que ninguno perezca, sino que todos procedan al arrepentimiento”.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Lucas </a:t>
            </a:r>
            <a:r>
              <a:rPr lang="es-MX" sz="2800" dirty="0"/>
              <a:t>24:47</a:t>
            </a:r>
            <a:r>
              <a:rPr lang="es-MX" sz="2800" b="1" dirty="0"/>
              <a:t>: “y que se predicase en su nombre el arrepentimiento y el perdón de pecados en todas las naciones, comenzando desde Jerusalén”.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Tito </a:t>
            </a:r>
            <a:r>
              <a:rPr lang="es-MX" sz="2800" dirty="0"/>
              <a:t>2:11: </a:t>
            </a:r>
            <a:r>
              <a:rPr lang="es-MX" sz="2800" b="1" dirty="0"/>
              <a:t>“Porque la gracia de Dios se ha manifestado para salvación a todos los hombres”.</a:t>
            </a:r>
          </a:p>
        </p:txBody>
      </p:sp>
    </p:spTree>
    <p:extLst>
      <p:ext uri="{BB962C8B-B14F-4D97-AF65-F5344CB8AC3E}">
        <p14:creationId xmlns:p14="http://schemas.microsoft.com/office/powerpoint/2010/main" val="185526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68086" y="1394269"/>
            <a:ext cx="82078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600" dirty="0"/>
              <a:t>Indiscutiblemente el amor de Dios para la humanidad es tan grande, que mueve el corazón de Dios para tener misericordia de nosotros; no queriendo que nadie sea condenado, pero por desgracia el hombre desprecia el gran amor de Dios. </a:t>
            </a:r>
            <a:endParaRPr lang="es-MX" sz="2600" dirty="0" smtClean="0"/>
          </a:p>
          <a:p>
            <a:pPr algn="just"/>
            <a:r>
              <a:rPr lang="es-MX" sz="2600" dirty="0" smtClean="0"/>
              <a:t>Juan </a:t>
            </a:r>
            <a:r>
              <a:rPr lang="es-MX" sz="2600" dirty="0"/>
              <a:t>3:16-17: </a:t>
            </a:r>
            <a:endParaRPr lang="es-MX" sz="2600" dirty="0" smtClean="0"/>
          </a:p>
          <a:p>
            <a:pPr algn="just"/>
            <a:r>
              <a:rPr lang="es-MX" sz="2600" b="1" dirty="0" smtClean="0"/>
              <a:t>“</a:t>
            </a:r>
            <a:r>
              <a:rPr lang="es-MX" sz="2600" b="1" dirty="0"/>
              <a:t>Porque de tal manera amó Dios al mundo, que ha dado a su Hijo </a:t>
            </a:r>
            <a:r>
              <a:rPr lang="es-MX" sz="2600" b="1" dirty="0" smtClean="0"/>
              <a:t>unigénito</a:t>
            </a:r>
            <a:r>
              <a:rPr lang="es-MX" sz="2600" b="1" dirty="0"/>
              <a:t>, para que todo aquel que en él cree, no se pierda, mas tenga vida eterna. Porque no envió Dios a su Hijo al mundo para condenar al mundo, sino para que el mundo sea salvo por él”.</a:t>
            </a:r>
          </a:p>
        </p:txBody>
      </p:sp>
    </p:spTree>
    <p:extLst>
      <p:ext uri="{BB962C8B-B14F-4D97-AF65-F5344CB8AC3E}">
        <p14:creationId xmlns:p14="http://schemas.microsoft.com/office/powerpoint/2010/main" val="3422356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1422</Words>
  <Application>Microsoft Office PowerPoint</Application>
  <PresentationFormat>Presentación en pantalla (4:3)</PresentationFormat>
  <Paragraphs>57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54</cp:revision>
  <dcterms:created xsi:type="dcterms:W3CDTF">2016-01-29T05:02:58Z</dcterms:created>
  <dcterms:modified xsi:type="dcterms:W3CDTF">2018-02-02T07:27:42Z</dcterms:modified>
  <cp:category/>
</cp:coreProperties>
</file>