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B32B"/>
    <a:srgbClr val="0B5AB2"/>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47" autoAdjust="0"/>
    <p:restoredTop sz="94660"/>
  </p:normalViewPr>
  <p:slideViewPr>
    <p:cSldViewPr snapToGrid="0" snapToObjects="1">
      <p:cViewPr varScale="1">
        <p:scale>
          <a:sx n="87" d="100"/>
          <a:sy n="87" d="100"/>
        </p:scale>
        <p:origin x="1680" y="90"/>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31/01/2018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31/01/2018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31/01/2018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31/01/2018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31/01/2018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31/01/2018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31/01/2018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Crece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90881"/>
            <a:ext cx="8229600" cy="4525963"/>
          </a:xfrm>
        </p:spPr>
        <p:txBody>
          <a:bodyPr>
            <a:normAutofit fontScale="85000" lnSpcReduction="20000"/>
          </a:bodyPr>
          <a:lstStyle/>
          <a:p>
            <a:pPr marL="0" indent="0">
              <a:buNone/>
            </a:pPr>
            <a:r>
              <a:rPr lang="es-MX" sz="4200" b="1" dirty="0"/>
              <a:t>III.- CUANDO NO PUEDAS CON TUS CARGAS </a:t>
            </a:r>
            <a:endParaRPr lang="es-MX" sz="4200" dirty="0"/>
          </a:p>
          <a:p>
            <a:pPr marL="0" indent="0" algn="just">
              <a:buNone/>
            </a:pPr>
            <a:r>
              <a:rPr lang="es-MX" dirty="0"/>
              <a:t>A veces no podemos con los problemas que tenemos. A veces su peso es tanto, que ya no podemos más. Debemos pensar que: </a:t>
            </a:r>
            <a:endParaRPr lang="es-MX" dirty="0" smtClean="0"/>
          </a:p>
          <a:p>
            <a:pPr marL="0" indent="0" algn="just">
              <a:buNone/>
            </a:pPr>
            <a:r>
              <a:rPr lang="es-MX" b="1" dirty="0" smtClean="0"/>
              <a:t>“</a:t>
            </a:r>
            <a:r>
              <a:rPr lang="es-MX" b="1" dirty="0"/>
              <a:t>Jehová cargó en él (Jesucristo) el pecado de todos nosotros”. </a:t>
            </a:r>
            <a:r>
              <a:rPr lang="es-MX" dirty="0"/>
              <a:t>Isaías 53:6. </a:t>
            </a:r>
          </a:p>
          <a:p>
            <a:pPr marL="0" indent="0" algn="just">
              <a:buNone/>
            </a:pPr>
            <a:r>
              <a:rPr lang="es-MX" dirty="0"/>
              <a:t>El salmista sabe que podemos venir con Dios, para que él nos ayude en nuestras cargas; por eso nos recomienda: </a:t>
            </a:r>
            <a:endParaRPr lang="es-MX" dirty="0" smtClean="0"/>
          </a:p>
          <a:p>
            <a:pPr marL="0" indent="0" algn="just">
              <a:buNone/>
            </a:pPr>
            <a:r>
              <a:rPr lang="es-MX" b="1" dirty="0" smtClean="0"/>
              <a:t>“</a:t>
            </a:r>
            <a:r>
              <a:rPr lang="es-MX" b="1" dirty="0"/>
              <a:t>Echa sobre Jehová tus cargas, y él te sustentará; no dejará para siempre caído al justo”. </a:t>
            </a:r>
            <a:r>
              <a:rPr lang="es-MX" dirty="0"/>
              <a:t>Salmos 55:22. </a:t>
            </a:r>
          </a:p>
        </p:txBody>
      </p:sp>
    </p:spTree>
    <p:extLst>
      <p:ext uri="{BB962C8B-B14F-4D97-AF65-F5344CB8AC3E}">
        <p14:creationId xmlns:p14="http://schemas.microsoft.com/office/powerpoint/2010/main" val="2001708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12915"/>
            <a:ext cx="8229600" cy="4525963"/>
          </a:xfrm>
        </p:spPr>
        <p:txBody>
          <a:bodyPr>
            <a:normAutofit fontScale="77500" lnSpcReduction="20000"/>
          </a:bodyPr>
          <a:lstStyle/>
          <a:p>
            <a:pPr marL="0" indent="0" algn="just">
              <a:buNone/>
            </a:pPr>
            <a:r>
              <a:rPr lang="es-MX" dirty="0"/>
              <a:t>A través de la palabra de Dios, vemos como Dios ayudó al pueblo de Israel a salir de la pesada carga de la esclavitud y los liberta</a:t>
            </a:r>
            <a:r>
              <a:rPr lang="es-MX" dirty="0" smtClean="0"/>
              <a:t>.</a:t>
            </a:r>
          </a:p>
          <a:p>
            <a:pPr marL="0" indent="0" algn="just">
              <a:buNone/>
            </a:pPr>
            <a:r>
              <a:rPr lang="es-MX" dirty="0" smtClean="0"/>
              <a:t>Éxodo </a:t>
            </a:r>
            <a:r>
              <a:rPr lang="es-MX" dirty="0"/>
              <a:t>14:8: </a:t>
            </a:r>
            <a:endParaRPr lang="es-MX" dirty="0" smtClean="0"/>
          </a:p>
          <a:p>
            <a:pPr marL="0" indent="0" algn="just">
              <a:buNone/>
            </a:pPr>
            <a:r>
              <a:rPr lang="es-MX" b="1" dirty="0" smtClean="0"/>
              <a:t>“</a:t>
            </a:r>
            <a:r>
              <a:rPr lang="es-MX" b="1" dirty="0"/>
              <a:t>Pero los hijos de Israel habían salido con mano poderosa”. </a:t>
            </a:r>
            <a:endParaRPr lang="es-MX" dirty="0"/>
          </a:p>
          <a:p>
            <a:pPr marL="0" indent="0" algn="just">
              <a:buNone/>
            </a:pPr>
            <a:endParaRPr lang="es-MX" dirty="0" smtClean="0"/>
          </a:p>
          <a:p>
            <a:pPr marL="0" indent="0" algn="just">
              <a:buNone/>
            </a:pPr>
            <a:r>
              <a:rPr lang="es-MX" dirty="0" smtClean="0"/>
              <a:t>Pablo </a:t>
            </a:r>
            <a:r>
              <a:rPr lang="es-MX" dirty="0"/>
              <a:t>y </a:t>
            </a:r>
            <a:r>
              <a:rPr lang="es-MX" dirty="0" err="1"/>
              <a:t>Silas</a:t>
            </a:r>
            <a:r>
              <a:rPr lang="es-MX" dirty="0"/>
              <a:t> fueron encarcelados injustamente, pero Dios mandó a su ángel y les abrió la prisión. </a:t>
            </a:r>
            <a:endParaRPr lang="es-MX" dirty="0" smtClean="0"/>
          </a:p>
          <a:p>
            <a:pPr marL="0" indent="0" algn="just">
              <a:buNone/>
            </a:pPr>
            <a:r>
              <a:rPr lang="es-MX" dirty="0" smtClean="0"/>
              <a:t>Hechos </a:t>
            </a:r>
            <a:r>
              <a:rPr lang="es-MX" dirty="0"/>
              <a:t>5:19,20: </a:t>
            </a:r>
            <a:endParaRPr lang="es-MX" dirty="0" smtClean="0"/>
          </a:p>
          <a:p>
            <a:pPr marL="0" indent="0" algn="just">
              <a:buNone/>
            </a:pPr>
            <a:r>
              <a:rPr lang="es-MX" b="1" dirty="0" smtClean="0"/>
              <a:t>“</a:t>
            </a:r>
            <a:r>
              <a:rPr lang="es-MX" b="1" dirty="0"/>
              <a:t>Mas un ángel del Señor, abriendo de noche las puertas de la cárcel y sacándolos, dijo: Id, y puestos en pie en el templo, anunciad al pueblo todas </a:t>
            </a:r>
            <a:r>
              <a:rPr lang="es-MX" b="1" dirty="0" smtClean="0"/>
              <a:t>las </a:t>
            </a:r>
            <a:r>
              <a:rPr lang="es-MX" b="1" dirty="0"/>
              <a:t>palabras de esta vida”. </a:t>
            </a:r>
            <a:endParaRPr lang="es-MX" dirty="0"/>
          </a:p>
        </p:txBody>
      </p:sp>
    </p:spTree>
    <p:extLst>
      <p:ext uri="{BB962C8B-B14F-4D97-AF65-F5344CB8AC3E}">
        <p14:creationId xmlns:p14="http://schemas.microsoft.com/office/powerpoint/2010/main" val="21930585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680430"/>
            <a:ext cx="8229600" cy="4525963"/>
          </a:xfrm>
        </p:spPr>
        <p:txBody>
          <a:bodyPr/>
          <a:lstStyle/>
          <a:p>
            <a:pPr marL="0" indent="0" algn="just">
              <a:buNone/>
            </a:pPr>
            <a:r>
              <a:rPr lang="es-MX" dirty="0"/>
              <a:t>Cuando ya no puedas, cuando te desanimes, cuando te sientas desmayar; solo ve ante el Señor. Él siempre nos ayudará, nos fortalecerá; nos guiará hacia toda verdad y justicia. </a:t>
            </a:r>
          </a:p>
        </p:txBody>
      </p:sp>
    </p:spTree>
    <p:extLst>
      <p:ext uri="{BB962C8B-B14F-4D97-AF65-F5344CB8AC3E}">
        <p14:creationId xmlns:p14="http://schemas.microsoft.com/office/powerpoint/2010/main" val="372664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68848"/>
            <a:ext cx="8229600" cy="4525963"/>
          </a:xfrm>
        </p:spPr>
        <p:txBody>
          <a:bodyPr>
            <a:normAutofit fontScale="85000" lnSpcReduction="20000"/>
          </a:bodyPr>
          <a:lstStyle/>
          <a:p>
            <a:pPr marL="0" indent="0">
              <a:buNone/>
            </a:pPr>
            <a:r>
              <a:rPr lang="es-MX" sz="3800" b="1" dirty="0" smtClean="0"/>
              <a:t>IV</a:t>
            </a:r>
            <a:r>
              <a:rPr lang="es-MX" sz="3800" b="1" dirty="0"/>
              <a:t>.- LAS CARGAS DEL SEÑOR </a:t>
            </a:r>
            <a:endParaRPr lang="es-MX" sz="3800" dirty="0"/>
          </a:p>
          <a:p>
            <a:pPr marL="0" indent="0">
              <a:buNone/>
            </a:pPr>
            <a:endParaRPr lang="es-MX" dirty="0" smtClean="0"/>
          </a:p>
          <a:p>
            <a:pPr marL="0" indent="0" algn="just">
              <a:buNone/>
            </a:pPr>
            <a:r>
              <a:rPr lang="es-MX" dirty="0" smtClean="0"/>
              <a:t>Algunos </a:t>
            </a:r>
            <a:r>
              <a:rPr lang="es-MX" dirty="0"/>
              <a:t>no quieren servir al Señor, porque consideran que llevarán cargas que no pueden cumplir. Me refiero a la Doctrina y la Disciplina de la Iglesia. Que no se bautizan porque no pueden hacer tal cosa, o porque no pueden dejar de hacer tal cosa. </a:t>
            </a:r>
            <a:endParaRPr lang="es-MX" dirty="0" smtClean="0"/>
          </a:p>
          <a:p>
            <a:pPr marL="0" indent="0" algn="just">
              <a:buNone/>
            </a:pPr>
            <a:r>
              <a:rPr lang="es-MX" dirty="0" smtClean="0"/>
              <a:t>Pero </a:t>
            </a:r>
            <a:r>
              <a:rPr lang="es-MX" dirty="0"/>
              <a:t>Jesús dijo en Mateo 11:29-30: </a:t>
            </a:r>
            <a:endParaRPr lang="es-MX" dirty="0" smtClean="0"/>
          </a:p>
          <a:p>
            <a:pPr marL="0" indent="0" algn="just">
              <a:buNone/>
            </a:pPr>
            <a:r>
              <a:rPr lang="es-MX" b="1" dirty="0" smtClean="0"/>
              <a:t>“</a:t>
            </a:r>
            <a:r>
              <a:rPr lang="es-MX" b="1" dirty="0"/>
              <a:t>Llevad mi yugo sobre vosotros, y aprended de mí, que soy manso y humilde de corazón; y hallaréis descanso para vuestras almas; porque mi yugo es fácil, y ligera mi carga”. </a:t>
            </a:r>
            <a:endParaRPr lang="es-MX" dirty="0"/>
          </a:p>
        </p:txBody>
      </p:sp>
    </p:spTree>
    <p:extLst>
      <p:ext uri="{BB962C8B-B14F-4D97-AF65-F5344CB8AC3E}">
        <p14:creationId xmlns:p14="http://schemas.microsoft.com/office/powerpoint/2010/main" val="19527910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fontScale="85000" lnSpcReduction="10000"/>
          </a:bodyPr>
          <a:lstStyle/>
          <a:p>
            <a:pPr marL="0" indent="0" algn="just">
              <a:buNone/>
            </a:pPr>
            <a:r>
              <a:rPr lang="es-MX" dirty="0"/>
              <a:t>Algunos creen, que trabajar en la obra del Señor es una carga. Pero yo más bien creo, que es una gran bendición. Debemos usar nuestros talentos en la obra del Señor. </a:t>
            </a:r>
            <a:endParaRPr lang="es-MX" dirty="0" smtClean="0"/>
          </a:p>
          <a:p>
            <a:pPr marL="0" indent="0" algn="just">
              <a:buNone/>
            </a:pPr>
            <a:r>
              <a:rPr lang="es-MX" dirty="0" smtClean="0"/>
              <a:t>Hay </a:t>
            </a:r>
            <a:r>
              <a:rPr lang="es-MX" dirty="0"/>
              <a:t>tantas cosas qué hacer en su Iglesia. Cuando no hay obreros, entonces la carga puede ser pesada para algunos; pero a diferencia de otras cargas, éstas serán tomadas como una bendición. </a:t>
            </a:r>
          </a:p>
          <a:p>
            <a:pPr marL="0" indent="0" algn="just">
              <a:buNone/>
            </a:pPr>
            <a:endParaRPr lang="es-MX" dirty="0" smtClean="0"/>
          </a:p>
          <a:p>
            <a:pPr marL="0" indent="0" algn="just">
              <a:buNone/>
            </a:pPr>
            <a:r>
              <a:rPr lang="es-MX" dirty="0" smtClean="0"/>
              <a:t>Las </a:t>
            </a:r>
            <a:r>
              <a:rPr lang="es-MX" dirty="0"/>
              <a:t>cargas en el Señor, siempre serán de bendición para muchos. Debemos involucrarnos en la obra del Señor. </a:t>
            </a:r>
          </a:p>
        </p:txBody>
      </p:sp>
    </p:spTree>
    <p:extLst>
      <p:ext uri="{BB962C8B-B14F-4D97-AF65-F5344CB8AC3E}">
        <p14:creationId xmlns:p14="http://schemas.microsoft.com/office/powerpoint/2010/main" val="32022528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90033"/>
            <a:ext cx="8229600" cy="4525963"/>
          </a:xfrm>
        </p:spPr>
        <p:txBody>
          <a:bodyPr>
            <a:normAutofit/>
          </a:bodyPr>
          <a:lstStyle/>
          <a:p>
            <a:pPr marL="0" indent="0" algn="just">
              <a:buNone/>
            </a:pPr>
            <a:r>
              <a:rPr lang="es-MX" sz="2800" dirty="0"/>
              <a:t>Los ministerios jamás deben verse como una carga. Antes bien son una bendición. </a:t>
            </a:r>
            <a:endParaRPr lang="es-MX" sz="2800" dirty="0" smtClean="0"/>
          </a:p>
          <a:p>
            <a:pPr marL="0" indent="0" algn="just">
              <a:buNone/>
            </a:pPr>
            <a:r>
              <a:rPr lang="es-MX" sz="2800" dirty="0" smtClean="0"/>
              <a:t>Hechos </a:t>
            </a:r>
            <a:r>
              <a:rPr lang="es-MX" sz="2800" dirty="0"/>
              <a:t>15: 28: </a:t>
            </a:r>
            <a:endParaRPr lang="es-MX" sz="2800" dirty="0" smtClean="0"/>
          </a:p>
          <a:p>
            <a:pPr marL="0" indent="0" algn="just">
              <a:buNone/>
            </a:pPr>
            <a:r>
              <a:rPr lang="es-MX" sz="2800" b="1" dirty="0" smtClean="0"/>
              <a:t>“</a:t>
            </a:r>
            <a:r>
              <a:rPr lang="es-MX" sz="2800" b="1" dirty="0"/>
              <a:t>Porque ha parecido bien al Espíritu Santo, y a nosotros, no imponeros ninguna carga más que estas cosas necesarias”. </a:t>
            </a:r>
            <a:endParaRPr lang="es-MX" sz="2800" dirty="0"/>
          </a:p>
        </p:txBody>
      </p:sp>
    </p:spTree>
    <p:extLst>
      <p:ext uri="{BB962C8B-B14F-4D97-AF65-F5344CB8AC3E}">
        <p14:creationId xmlns:p14="http://schemas.microsoft.com/office/powerpoint/2010/main" val="35308677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12915"/>
            <a:ext cx="8229600" cy="4525963"/>
          </a:xfrm>
        </p:spPr>
        <p:txBody>
          <a:bodyPr/>
          <a:lstStyle/>
          <a:p>
            <a:pPr marL="0" indent="0">
              <a:buNone/>
            </a:pPr>
            <a:r>
              <a:rPr lang="es-MX" sz="4000" b="1" dirty="0"/>
              <a:t>CONCLUSIÓN </a:t>
            </a:r>
            <a:endParaRPr lang="es-MX" sz="4000" dirty="0"/>
          </a:p>
          <a:p>
            <a:pPr marL="0" indent="0">
              <a:buNone/>
            </a:pPr>
            <a:r>
              <a:rPr lang="es-MX" sz="2800" dirty="0" smtClean="0"/>
              <a:t>Jeremías </a:t>
            </a:r>
            <a:r>
              <a:rPr lang="es-MX" sz="2800" dirty="0"/>
              <a:t>20:9: </a:t>
            </a:r>
            <a:endParaRPr lang="es-MX" sz="2800" dirty="0" smtClean="0"/>
          </a:p>
          <a:p>
            <a:pPr marL="0" indent="0">
              <a:buNone/>
            </a:pPr>
            <a:endParaRPr lang="es-MX" sz="2800" b="1" dirty="0" smtClean="0"/>
          </a:p>
          <a:p>
            <a:pPr marL="0" indent="0">
              <a:buNone/>
            </a:pPr>
            <a:r>
              <a:rPr lang="es-MX" sz="2800" b="1" dirty="0" smtClean="0"/>
              <a:t>“</a:t>
            </a:r>
            <a:r>
              <a:rPr lang="es-MX" sz="2800" b="1" dirty="0"/>
              <a:t>Y dije: No me acordaré más de él, ni hablaré más en su nombre; no obstante, había en mi corazón como un fuego ardiente metido en mis huesos; traté de sufrirlo, y no pude”. </a:t>
            </a:r>
            <a:endParaRPr lang="es-MX" sz="2800" dirty="0"/>
          </a:p>
        </p:txBody>
      </p:sp>
    </p:spTree>
    <p:extLst>
      <p:ext uri="{BB962C8B-B14F-4D97-AF65-F5344CB8AC3E}">
        <p14:creationId xmlns:p14="http://schemas.microsoft.com/office/powerpoint/2010/main" val="13771578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266940"/>
            <a:ext cx="8229600" cy="4627871"/>
          </a:xfrm>
        </p:spPr>
        <p:txBody>
          <a:bodyPr>
            <a:normAutofit fontScale="85000" lnSpcReduction="20000"/>
          </a:bodyPr>
          <a:lstStyle/>
          <a:p>
            <a:pPr marL="0" indent="0" algn="just">
              <a:buNone/>
            </a:pPr>
            <a:r>
              <a:rPr lang="es-MX" dirty="0"/>
              <a:t>Isaías 40:29-31: </a:t>
            </a:r>
            <a:endParaRPr lang="es-MX" dirty="0" smtClean="0"/>
          </a:p>
          <a:p>
            <a:pPr marL="0" indent="0" algn="just">
              <a:buNone/>
            </a:pPr>
            <a:r>
              <a:rPr lang="es-MX" b="1" dirty="0" smtClean="0"/>
              <a:t>“</a:t>
            </a:r>
            <a:r>
              <a:rPr lang="es-MX" b="1" dirty="0"/>
              <a:t>El da esfuerzo al cansado, y multiplica las fuerzas al que no tiene ningunas. Los muchachos se fatigan y se cansan, los jóvenes flaquean y caen; pero los que esperan a Jehová tendrán nuevas fuerzas; levantarán alas como las águilas; correrán, y no se cansarán; caminarán, y no se fatigarán”. </a:t>
            </a:r>
            <a:endParaRPr lang="es-MX" dirty="0"/>
          </a:p>
          <a:p>
            <a:pPr marL="0" indent="0" algn="just">
              <a:buNone/>
            </a:pPr>
            <a:endParaRPr lang="es-MX" dirty="0"/>
          </a:p>
          <a:p>
            <a:pPr marL="0" indent="0" algn="just">
              <a:buNone/>
            </a:pPr>
            <a:r>
              <a:rPr lang="es-MX" smtClean="0"/>
              <a:t>Mateo </a:t>
            </a:r>
            <a:r>
              <a:rPr lang="es-MX" dirty="0"/>
              <a:t>11:29: </a:t>
            </a:r>
            <a:endParaRPr lang="es-MX" dirty="0" smtClean="0"/>
          </a:p>
          <a:p>
            <a:pPr marL="0" indent="0" algn="just">
              <a:buNone/>
            </a:pPr>
            <a:r>
              <a:rPr lang="es-MX" b="1" dirty="0" smtClean="0"/>
              <a:t>“</a:t>
            </a:r>
            <a:r>
              <a:rPr lang="es-MX" b="1" dirty="0"/>
              <a:t>Llevad mi yugo sobre vosotros, y aprended de mí, que soy manso y humilde de corazón; y hallaréis descanso para vuestras almas”.</a:t>
            </a:r>
            <a:endParaRPr lang="es-MX" dirty="0"/>
          </a:p>
        </p:txBody>
      </p:sp>
    </p:spTree>
    <p:extLst>
      <p:ext uri="{BB962C8B-B14F-4D97-AF65-F5344CB8AC3E}">
        <p14:creationId xmlns:p14="http://schemas.microsoft.com/office/powerpoint/2010/main" val="38986318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864607"/>
            <a:ext cx="8229600" cy="2828579"/>
          </a:xfrm>
        </p:spPr>
        <p:txBody>
          <a:bodyPr>
            <a:normAutofit/>
          </a:bodyPr>
          <a:lstStyle/>
          <a:p>
            <a:pPr marL="0" indent="0" algn="ctr">
              <a:buNone/>
            </a:pPr>
            <a:r>
              <a:rPr lang="es-MX" sz="6600" b="1" dirty="0" smtClean="0"/>
              <a:t>DEJA TUS CARGAS SOBRE EL</a:t>
            </a:r>
            <a:endParaRPr lang="es-MX" sz="6600" b="1" dirty="0"/>
          </a:p>
        </p:txBody>
      </p:sp>
    </p:spTree>
    <p:extLst>
      <p:ext uri="{BB962C8B-B14F-4D97-AF65-F5344CB8AC3E}">
        <p14:creationId xmlns:p14="http://schemas.microsoft.com/office/powerpoint/2010/main" val="1711745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lstStyle/>
          <a:p>
            <a:pPr marL="0" indent="0">
              <a:buNone/>
            </a:pPr>
            <a:r>
              <a:rPr lang="es-MX" sz="4000" b="1" dirty="0"/>
              <a:t>BASE BÍBLICA: </a:t>
            </a:r>
            <a:r>
              <a:rPr lang="es-MX" dirty="0"/>
              <a:t>Salmos 138:8 </a:t>
            </a:r>
          </a:p>
          <a:p>
            <a:pPr marL="0" indent="0" algn="just">
              <a:buNone/>
            </a:pPr>
            <a:endParaRPr lang="es-MX" sz="2800" b="1" dirty="0" smtClean="0"/>
          </a:p>
          <a:p>
            <a:pPr marL="0" indent="0" algn="just">
              <a:buNone/>
            </a:pPr>
            <a:r>
              <a:rPr lang="es-MX" sz="2800" b="1" dirty="0" smtClean="0"/>
              <a:t>“</a:t>
            </a:r>
            <a:r>
              <a:rPr lang="es-MX" sz="2800" b="1" dirty="0"/>
              <a:t>Jehová cumplirá su propósito en mí; Tu misericordia, oh Jehová, es para siempre; No desampares la obra de tus manos”. </a:t>
            </a:r>
            <a:endParaRPr lang="es-MX" sz="2800" dirty="0"/>
          </a:p>
        </p:txBody>
      </p:sp>
    </p:spTree>
    <p:extLst>
      <p:ext uri="{BB962C8B-B14F-4D97-AF65-F5344CB8AC3E}">
        <p14:creationId xmlns:p14="http://schemas.microsoft.com/office/powerpoint/2010/main" val="1925296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lstStyle/>
          <a:p>
            <a:pPr marL="0" indent="0">
              <a:buNone/>
            </a:pPr>
            <a:r>
              <a:rPr lang="es-MX" sz="4000" b="1" dirty="0"/>
              <a:t>INTRODUCCIÓN </a:t>
            </a:r>
            <a:endParaRPr lang="es-MX" sz="4000" dirty="0"/>
          </a:p>
          <a:p>
            <a:pPr marL="0" indent="0" algn="just">
              <a:buNone/>
            </a:pPr>
            <a:endParaRPr lang="es-MX" sz="2800" dirty="0" smtClean="0"/>
          </a:p>
          <a:p>
            <a:pPr marL="0" indent="0" algn="just">
              <a:buNone/>
            </a:pPr>
            <a:r>
              <a:rPr lang="es-MX" sz="2800" dirty="0" smtClean="0"/>
              <a:t>Hay </a:t>
            </a:r>
            <a:r>
              <a:rPr lang="es-MX" sz="2800" dirty="0"/>
              <a:t>cargas que definitivamente no debemos llevar. Hay cosas de las cuales podemos liberarnos. </a:t>
            </a:r>
            <a:endParaRPr lang="es-MX" sz="2800" dirty="0" smtClean="0"/>
          </a:p>
          <a:p>
            <a:pPr marL="0" indent="0" algn="just">
              <a:buNone/>
            </a:pPr>
            <a:r>
              <a:rPr lang="es-MX" sz="2800" dirty="0" smtClean="0"/>
              <a:t>Las </a:t>
            </a:r>
            <a:r>
              <a:rPr lang="es-MX" sz="2800" dirty="0"/>
              <a:t>cargas del pecado no tenemos por qué llevarlas, Cristo ya las llevó en la cruz del calvario por nosotros. </a:t>
            </a:r>
          </a:p>
        </p:txBody>
      </p:sp>
    </p:spTree>
    <p:extLst>
      <p:ext uri="{BB962C8B-B14F-4D97-AF65-F5344CB8AC3E}">
        <p14:creationId xmlns:p14="http://schemas.microsoft.com/office/powerpoint/2010/main" val="1465223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15830"/>
            <a:ext cx="8229600" cy="4525963"/>
          </a:xfrm>
        </p:spPr>
        <p:txBody>
          <a:bodyPr>
            <a:normAutofit/>
          </a:bodyPr>
          <a:lstStyle/>
          <a:p>
            <a:pPr marL="0" indent="0" algn="just">
              <a:buNone/>
            </a:pPr>
            <a:r>
              <a:rPr lang="es-MX" sz="2800" dirty="0"/>
              <a:t>Mateo 8:17: </a:t>
            </a:r>
            <a:endParaRPr lang="es-MX" sz="2800" dirty="0" smtClean="0"/>
          </a:p>
          <a:p>
            <a:pPr marL="0" indent="0" algn="just">
              <a:buNone/>
            </a:pPr>
            <a:r>
              <a:rPr lang="es-MX" sz="2800" b="1" dirty="0" smtClean="0"/>
              <a:t>“</a:t>
            </a:r>
            <a:r>
              <a:rPr lang="es-MX" sz="2800" b="1" dirty="0"/>
              <a:t>para que se cumpliese lo dicho por el profeta Isaías, cuando dijo: El mismo tomó nuestras enfermedades, y llevó nuestras dolencias”. </a:t>
            </a:r>
            <a:endParaRPr lang="es-MX" sz="2800" dirty="0"/>
          </a:p>
          <a:p>
            <a:pPr marL="0" indent="0" algn="just">
              <a:buNone/>
            </a:pPr>
            <a:r>
              <a:rPr lang="es-MX" sz="2800" dirty="0"/>
              <a:t>En la vida real, vamos con cargas que no necesitamos llevar. Esta clase nos servirá, para aprender a ir por la vida sin cargas innecesarias. </a:t>
            </a:r>
          </a:p>
          <a:p>
            <a:pPr marL="0" indent="0" algn="just">
              <a:buNone/>
            </a:pPr>
            <a:r>
              <a:rPr lang="es-MX" sz="2800" dirty="0"/>
              <a:t>Una carga, es aquel peso que nos obliga a hacer un esfuerzo extra; para sobrellevarlo. </a:t>
            </a:r>
          </a:p>
        </p:txBody>
      </p:sp>
    </p:spTree>
    <p:extLst>
      <p:ext uri="{BB962C8B-B14F-4D97-AF65-F5344CB8AC3E}">
        <p14:creationId xmlns:p14="http://schemas.microsoft.com/office/powerpoint/2010/main" val="1952267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90881"/>
            <a:ext cx="8229600" cy="4525963"/>
          </a:xfrm>
        </p:spPr>
        <p:txBody>
          <a:bodyPr>
            <a:normAutofit fontScale="92500" lnSpcReduction="10000"/>
          </a:bodyPr>
          <a:lstStyle/>
          <a:p>
            <a:pPr marL="0" indent="0" algn="just">
              <a:buNone/>
            </a:pPr>
            <a:r>
              <a:rPr lang="es-MX" sz="2800" b="1" dirty="0"/>
              <a:t>I.- NUESTRAS CARGAS </a:t>
            </a:r>
            <a:endParaRPr lang="es-MX" sz="2800" dirty="0"/>
          </a:p>
          <a:p>
            <a:pPr marL="0" indent="0" algn="just">
              <a:buNone/>
            </a:pPr>
            <a:r>
              <a:rPr lang="es-MX" sz="2800" dirty="0"/>
              <a:t>El hombre día a día va añadiendo pesos a su vida, que llegado el día; ya no puede caminar. </a:t>
            </a:r>
            <a:endParaRPr lang="es-MX" sz="2800" dirty="0" smtClean="0"/>
          </a:p>
          <a:p>
            <a:pPr marL="0" indent="0" algn="just">
              <a:buNone/>
            </a:pPr>
            <a:r>
              <a:rPr lang="es-MX" sz="2800" dirty="0" smtClean="0"/>
              <a:t>Mateo </a:t>
            </a:r>
            <a:r>
              <a:rPr lang="es-MX" sz="2800" dirty="0"/>
              <a:t>23:4: </a:t>
            </a:r>
            <a:endParaRPr lang="es-MX" sz="2800" dirty="0" smtClean="0"/>
          </a:p>
          <a:p>
            <a:pPr marL="0" indent="0" algn="just">
              <a:buNone/>
            </a:pPr>
            <a:r>
              <a:rPr lang="es-MX" sz="2800" b="1" dirty="0" smtClean="0"/>
              <a:t>“</a:t>
            </a:r>
            <a:r>
              <a:rPr lang="es-MX" sz="2800" b="1" dirty="0"/>
              <a:t>Porque atan cargas pesadas y difíciles de llevar…”</a:t>
            </a:r>
            <a:r>
              <a:rPr lang="es-MX" sz="2800" dirty="0"/>
              <a:t>. </a:t>
            </a:r>
          </a:p>
          <a:p>
            <a:pPr marL="0" indent="0" algn="just">
              <a:buNone/>
            </a:pPr>
            <a:r>
              <a:rPr lang="es-MX" sz="2800" dirty="0"/>
              <a:t>La primera carga que debemos liberar en nuestra vida, es la del pecado. Llevamos un peso que nos agobia, que nos es pesado. </a:t>
            </a:r>
            <a:endParaRPr lang="es-MX" sz="2800" dirty="0" smtClean="0"/>
          </a:p>
          <a:p>
            <a:pPr marL="0" indent="0" algn="just">
              <a:buNone/>
            </a:pPr>
            <a:r>
              <a:rPr lang="es-MX" sz="2800" dirty="0" smtClean="0"/>
              <a:t>Hebreos </a:t>
            </a:r>
            <a:r>
              <a:rPr lang="es-MX" sz="2800" dirty="0"/>
              <a:t>12:1: </a:t>
            </a:r>
            <a:endParaRPr lang="es-MX" sz="2800" dirty="0" smtClean="0"/>
          </a:p>
          <a:p>
            <a:pPr marL="0" indent="0" algn="just">
              <a:buNone/>
            </a:pPr>
            <a:r>
              <a:rPr lang="es-MX" sz="2800" b="1" dirty="0" smtClean="0"/>
              <a:t>“…</a:t>
            </a:r>
            <a:r>
              <a:rPr lang="es-MX" sz="2800" b="1" dirty="0"/>
              <a:t>despojémonos de todo peso y del pecado que nos asedia”. </a:t>
            </a:r>
            <a:endParaRPr lang="es-MX" sz="2800" dirty="0"/>
          </a:p>
        </p:txBody>
      </p:sp>
    </p:spTree>
    <p:extLst>
      <p:ext uri="{BB962C8B-B14F-4D97-AF65-F5344CB8AC3E}">
        <p14:creationId xmlns:p14="http://schemas.microsoft.com/office/powerpoint/2010/main" val="2127458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01898"/>
            <a:ext cx="8229600" cy="4525963"/>
          </a:xfrm>
        </p:spPr>
        <p:txBody>
          <a:bodyPr>
            <a:noAutofit/>
          </a:bodyPr>
          <a:lstStyle/>
          <a:p>
            <a:pPr marL="0" indent="0" algn="just">
              <a:buNone/>
            </a:pPr>
            <a:r>
              <a:rPr lang="es-MX" sz="2800" dirty="0"/>
              <a:t>Cuando nos despojamos del pecado, entonces: </a:t>
            </a:r>
            <a:r>
              <a:rPr lang="es-MX" sz="2800" b="1" dirty="0"/>
              <a:t>“…corramos con paciencia la carrera que tenemos por delante”. </a:t>
            </a:r>
            <a:r>
              <a:rPr lang="es-MX" sz="2800" dirty="0"/>
              <a:t>Hebreos 12:1. </a:t>
            </a:r>
          </a:p>
          <a:p>
            <a:pPr marL="0" indent="0" algn="just">
              <a:buNone/>
            </a:pPr>
            <a:r>
              <a:rPr lang="es-MX" sz="2800" dirty="0"/>
              <a:t>Para tener una idea del peso, Proverbios 27:3 nos revela: </a:t>
            </a:r>
            <a:r>
              <a:rPr lang="es-MX" sz="2800" b="1" dirty="0" smtClean="0"/>
              <a:t>Pesada </a:t>
            </a:r>
            <a:r>
              <a:rPr lang="es-MX" sz="2800" b="1" dirty="0"/>
              <a:t>es la piedra, y la arena </a:t>
            </a:r>
            <a:r>
              <a:rPr lang="es-MX" sz="2800" b="1" dirty="0" smtClean="0"/>
              <a:t>pesa</a:t>
            </a:r>
            <a:r>
              <a:rPr lang="es-MX" sz="2800" b="1" dirty="0"/>
              <a:t>; más la ira del necio es más pesada que ambas”. </a:t>
            </a:r>
            <a:endParaRPr lang="es-MX" sz="2800" dirty="0"/>
          </a:p>
          <a:p>
            <a:pPr marL="0" indent="0" algn="just">
              <a:buNone/>
            </a:pPr>
            <a:r>
              <a:rPr lang="es-MX" sz="2800" dirty="0"/>
              <a:t>Salmos 38:4: </a:t>
            </a:r>
            <a:endParaRPr lang="es-MX" sz="2800" dirty="0" smtClean="0"/>
          </a:p>
          <a:p>
            <a:pPr marL="0" indent="0" algn="just">
              <a:buNone/>
            </a:pPr>
            <a:r>
              <a:rPr lang="es-MX" sz="2800" dirty="0" smtClean="0"/>
              <a:t>“</a:t>
            </a:r>
            <a:r>
              <a:rPr lang="es-MX" sz="2800" b="1" dirty="0" smtClean="0"/>
              <a:t>Porque </a:t>
            </a:r>
            <a:r>
              <a:rPr lang="es-MX" sz="2800" b="1" dirty="0"/>
              <a:t>mis iniquidades se han agravado sobre mi cabeza; como carga pesada se han agravado sobre mí”. </a:t>
            </a:r>
            <a:endParaRPr lang="es-MX" sz="2800" dirty="0"/>
          </a:p>
        </p:txBody>
      </p:sp>
    </p:spTree>
    <p:extLst>
      <p:ext uri="{BB962C8B-B14F-4D97-AF65-F5344CB8AC3E}">
        <p14:creationId xmlns:p14="http://schemas.microsoft.com/office/powerpoint/2010/main" val="4019767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380082" y="1346814"/>
            <a:ext cx="8229600" cy="4525963"/>
          </a:xfrm>
        </p:spPr>
        <p:txBody>
          <a:bodyPr>
            <a:noAutofit/>
          </a:bodyPr>
          <a:lstStyle/>
          <a:p>
            <a:pPr marL="0" indent="0" algn="just">
              <a:buNone/>
            </a:pPr>
            <a:r>
              <a:rPr lang="es-MX" sz="2400" dirty="0"/>
              <a:t>Efesios 4:31: </a:t>
            </a:r>
            <a:endParaRPr lang="es-MX" sz="2400" dirty="0" smtClean="0"/>
          </a:p>
          <a:p>
            <a:pPr marL="0" indent="0" algn="just">
              <a:buNone/>
            </a:pPr>
            <a:r>
              <a:rPr lang="es-MX" sz="2400" b="1" dirty="0" smtClean="0"/>
              <a:t>“</a:t>
            </a:r>
            <a:r>
              <a:rPr lang="es-MX" sz="2400" b="1" dirty="0"/>
              <a:t>Quítense de vosotros toda amargura, enojo, ira, gritería y maledicencia, y toda malicia”. </a:t>
            </a:r>
            <a:endParaRPr lang="es-MX" sz="2400" dirty="0"/>
          </a:p>
          <a:p>
            <a:pPr marL="0" indent="0" algn="just">
              <a:buNone/>
            </a:pPr>
            <a:r>
              <a:rPr lang="es-MX" sz="2400" dirty="0"/>
              <a:t>Hebreos 12:15: </a:t>
            </a:r>
            <a:endParaRPr lang="es-MX" sz="2400" dirty="0" smtClean="0"/>
          </a:p>
          <a:p>
            <a:pPr marL="0" indent="0" algn="just">
              <a:buNone/>
            </a:pPr>
            <a:r>
              <a:rPr lang="es-MX" sz="2400" b="1" dirty="0" smtClean="0"/>
              <a:t>“</a:t>
            </a:r>
            <a:r>
              <a:rPr lang="es-MX" sz="2400" b="1" dirty="0"/>
              <a:t>Mirad bien, no sea que alguno deje de alcanzar la gracia de Dios; que brotando alguna raíz de amargura, os estorbe, y por ella muchos sean contaminados”. </a:t>
            </a:r>
            <a:endParaRPr lang="es-MX" sz="2400" dirty="0"/>
          </a:p>
          <a:p>
            <a:pPr marL="0" indent="0" algn="just">
              <a:buNone/>
            </a:pPr>
            <a:r>
              <a:rPr lang="es-MX" sz="2400" dirty="0"/>
              <a:t>2 Timoteo 2:19: </a:t>
            </a:r>
            <a:endParaRPr lang="es-MX" sz="2400" dirty="0" smtClean="0"/>
          </a:p>
          <a:p>
            <a:pPr marL="0" indent="0" algn="just">
              <a:buNone/>
            </a:pPr>
            <a:r>
              <a:rPr lang="es-MX" sz="2400" b="1" dirty="0" smtClean="0"/>
              <a:t>“</a:t>
            </a:r>
            <a:r>
              <a:rPr lang="es-MX" sz="2400" b="1" dirty="0"/>
              <a:t>Pero el fundamento de Dios está firme, teniendo este sello: Conoce el Señor a los que son suyos; y: Apártese de iniquidad todo aquel que invoca el nombre de Cristo”. </a:t>
            </a:r>
            <a:endParaRPr lang="es-MX" sz="2400" dirty="0"/>
          </a:p>
        </p:txBody>
      </p:sp>
    </p:spTree>
    <p:extLst>
      <p:ext uri="{BB962C8B-B14F-4D97-AF65-F5344CB8AC3E}">
        <p14:creationId xmlns:p14="http://schemas.microsoft.com/office/powerpoint/2010/main" val="21326834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347031" y="1271762"/>
            <a:ext cx="8229600" cy="4525963"/>
          </a:xfrm>
        </p:spPr>
        <p:txBody>
          <a:bodyPr>
            <a:normAutofit fontScale="70000" lnSpcReduction="20000"/>
          </a:bodyPr>
          <a:lstStyle/>
          <a:p>
            <a:pPr marL="0" indent="0">
              <a:buNone/>
            </a:pPr>
            <a:r>
              <a:rPr lang="es-MX" sz="4700" b="1" dirty="0"/>
              <a:t>II.- LUGARES NO APTOS PARA CRISTIANOS </a:t>
            </a:r>
            <a:endParaRPr lang="es-MX" sz="4700" dirty="0"/>
          </a:p>
          <a:p>
            <a:pPr marL="514350" indent="-514350" algn="just">
              <a:buAutoNum type="alphaUcPeriod"/>
            </a:pPr>
            <a:r>
              <a:rPr lang="es-MX" dirty="0" smtClean="0"/>
              <a:t>LUGARES </a:t>
            </a:r>
            <a:r>
              <a:rPr lang="es-MX" dirty="0"/>
              <a:t>INDEBIDOS. </a:t>
            </a:r>
            <a:endParaRPr lang="es-MX" dirty="0" smtClean="0"/>
          </a:p>
          <a:p>
            <a:pPr marL="0" indent="0" algn="just">
              <a:buNone/>
            </a:pPr>
            <a:r>
              <a:rPr lang="es-MX" dirty="0"/>
              <a:t>C</a:t>
            </a:r>
            <a:r>
              <a:rPr lang="es-MX" dirty="0" smtClean="0"/>
              <a:t>omo </a:t>
            </a:r>
            <a:r>
              <a:rPr lang="es-MX" dirty="0"/>
              <a:t>antros, bares, </a:t>
            </a:r>
            <a:r>
              <a:rPr lang="es-MX" dirty="0" err="1"/>
              <a:t>table</a:t>
            </a:r>
            <a:r>
              <a:rPr lang="es-MX" dirty="0"/>
              <a:t> dance no debemos asistir o frecuentar. Salmos 1:1: </a:t>
            </a:r>
            <a:endParaRPr lang="es-MX" dirty="0" smtClean="0"/>
          </a:p>
          <a:p>
            <a:pPr marL="0" indent="0" algn="just">
              <a:buNone/>
            </a:pPr>
            <a:r>
              <a:rPr lang="es-MX" b="1" dirty="0" smtClean="0"/>
              <a:t>“</a:t>
            </a:r>
            <a:r>
              <a:rPr lang="es-MX" b="1" dirty="0"/>
              <a:t>Bienaventurado el varón que no anduvo en consejo de malos, Ni estuvo en camino de pecadores, Ni en silla de escarnecedores se ha sentado”. </a:t>
            </a:r>
            <a:endParaRPr lang="es-MX" dirty="0"/>
          </a:p>
          <a:p>
            <a:pPr marL="0" indent="0" algn="just">
              <a:buNone/>
            </a:pPr>
            <a:endParaRPr lang="es-MX" dirty="0"/>
          </a:p>
          <a:p>
            <a:pPr marL="0" indent="0" algn="just">
              <a:buNone/>
            </a:pPr>
            <a:r>
              <a:rPr lang="es-MX" dirty="0" smtClean="0"/>
              <a:t>B</a:t>
            </a:r>
            <a:r>
              <a:rPr lang="es-MX" dirty="0"/>
              <a:t>. TEMPLOS DEDICADOS A LOS ÍDOLOS. </a:t>
            </a:r>
            <a:endParaRPr lang="es-MX" dirty="0" smtClean="0"/>
          </a:p>
          <a:p>
            <a:pPr marL="0" indent="0" algn="just">
              <a:buNone/>
            </a:pPr>
            <a:r>
              <a:rPr lang="es-MX" dirty="0" smtClean="0"/>
              <a:t>1 </a:t>
            </a:r>
            <a:r>
              <a:rPr lang="es-MX" dirty="0"/>
              <a:t>Corintios 10:20: </a:t>
            </a:r>
            <a:endParaRPr lang="es-MX" dirty="0" smtClean="0"/>
          </a:p>
          <a:p>
            <a:pPr marL="0" indent="0" algn="just">
              <a:buNone/>
            </a:pPr>
            <a:r>
              <a:rPr lang="es-MX" b="1" dirty="0" smtClean="0"/>
              <a:t>“</a:t>
            </a:r>
            <a:r>
              <a:rPr lang="es-MX" b="1" dirty="0"/>
              <a:t>Antes digo que lo que los gentiles sacrifican, a los demonios lo sacrifican, y no a Dios; y no quiero que vosotros os hagáis partícipes con los demonios”. </a:t>
            </a:r>
            <a:endParaRPr lang="es-MX" dirty="0"/>
          </a:p>
          <a:p>
            <a:pPr marL="0" indent="0">
              <a:buNone/>
            </a:pPr>
            <a:endParaRPr lang="es-MX" dirty="0"/>
          </a:p>
        </p:txBody>
      </p:sp>
    </p:spTree>
    <p:extLst>
      <p:ext uri="{BB962C8B-B14F-4D97-AF65-F5344CB8AC3E}">
        <p14:creationId xmlns:p14="http://schemas.microsoft.com/office/powerpoint/2010/main" val="150600796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297</TotalTime>
  <Words>1125</Words>
  <Application>Microsoft Office PowerPoint</Application>
  <PresentationFormat>Presentación en pantalla (4:3)</PresentationFormat>
  <Paragraphs>71</Paragraphs>
  <Slides>17</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17</vt:i4>
      </vt:variant>
    </vt:vector>
  </HeadingPairs>
  <TitlesOfParts>
    <vt:vector size="20"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Iglesia La Misión</cp:lastModifiedBy>
  <cp:revision>67</cp:revision>
  <dcterms:created xsi:type="dcterms:W3CDTF">2016-01-29T05:02:58Z</dcterms:created>
  <dcterms:modified xsi:type="dcterms:W3CDTF">2018-01-31T18:44:53Z</dcterms:modified>
  <cp:category/>
</cp:coreProperties>
</file>