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81"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smtClean="0"/>
              <a:t>USA </a:t>
            </a:r>
            <a:r>
              <a:rPr lang="es-MX" sz="2800" dirty="0"/>
              <a:t>EL DIVISIONISMO ENTRE HERMANOS. </a:t>
            </a:r>
            <a:endParaRPr lang="es-MX" sz="2800" dirty="0" smtClean="0"/>
          </a:p>
          <a:p>
            <a:pPr marL="0" indent="0" algn="just">
              <a:buNone/>
            </a:pPr>
            <a:r>
              <a:rPr lang="es-MX" sz="2800" dirty="0" smtClean="0"/>
              <a:t>1Corintios </a:t>
            </a:r>
            <a:r>
              <a:rPr lang="es-MX" sz="2800" dirty="0"/>
              <a:t>11:18,19: </a:t>
            </a:r>
            <a:endParaRPr lang="es-MX" sz="2800" dirty="0" smtClean="0"/>
          </a:p>
          <a:p>
            <a:pPr marL="0" indent="0" algn="just">
              <a:buNone/>
            </a:pPr>
            <a:r>
              <a:rPr lang="es-MX" sz="2800" dirty="0" smtClean="0"/>
              <a:t>“</a:t>
            </a:r>
            <a:r>
              <a:rPr lang="es-MX" sz="2800" b="1" dirty="0" smtClean="0"/>
              <a:t>Pues </a:t>
            </a:r>
            <a:r>
              <a:rPr lang="es-MX" sz="2800" b="1" dirty="0"/>
              <a:t>en primer lugar, cuando os reunís como iglesia, oigo que hay entre vosotros divisiones; y en parte lo creo. Porque es preciso que entre vosotros haya disensiones, para que se hagan manifiestos entre vosotros los que son aprobados”. </a:t>
            </a:r>
            <a:endParaRPr lang="es-MX" sz="2800" dirty="0"/>
          </a:p>
          <a:p>
            <a:pPr algn="just"/>
            <a:endParaRPr lang="es-MX" sz="4500" dirty="0"/>
          </a:p>
          <a:p>
            <a:pPr marL="0" indent="0">
              <a:buNone/>
            </a:pPr>
            <a:endParaRPr lang="es-MX" dirty="0"/>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29658" y="1807410"/>
            <a:ext cx="8328752" cy="3539430"/>
          </a:xfrm>
          <a:prstGeom prst="rect">
            <a:avLst/>
          </a:prstGeom>
        </p:spPr>
        <p:txBody>
          <a:bodyPr wrap="square">
            <a:spAutoFit/>
          </a:bodyPr>
          <a:lstStyle/>
          <a:p>
            <a:pPr algn="just"/>
            <a:r>
              <a:rPr lang="es-MX" sz="2800" dirty="0"/>
              <a:t>USA LOS CINCO MINISTERIOS PARA PERFECCIONAR A LOS SANTOS. </a:t>
            </a:r>
            <a:endParaRPr lang="es-MX" sz="2800" dirty="0" smtClean="0"/>
          </a:p>
          <a:p>
            <a:pPr algn="just"/>
            <a:r>
              <a:rPr lang="es-MX" sz="2800" dirty="0" smtClean="0"/>
              <a:t>Efesios </a:t>
            </a:r>
            <a:r>
              <a:rPr lang="es-MX" sz="2800" dirty="0"/>
              <a:t>4:11,12: </a:t>
            </a:r>
            <a:endParaRPr lang="es-MX" sz="2800" dirty="0" smtClean="0"/>
          </a:p>
          <a:p>
            <a:pPr algn="just"/>
            <a:r>
              <a:rPr lang="es-MX" sz="2800" b="1" dirty="0" smtClean="0"/>
              <a:t>“</a:t>
            </a:r>
            <a:r>
              <a:rPr lang="es-MX" sz="2800" b="1" dirty="0"/>
              <a:t>Y él mismo constituyó a unos, apóstoles; a otros, profetas; a otros, evangelistas; a otros, pastores y maestros, a fin de perfeccionar a los santos para la obra del ministerio, para la edificación del cuerpo de Cristo”. </a:t>
            </a:r>
            <a:endParaRPr lang="es-MX" sz="2800" dirty="0"/>
          </a:p>
        </p:txBody>
      </p:sp>
    </p:spTree>
    <p:extLst>
      <p:ext uri="{BB962C8B-B14F-4D97-AF65-F5344CB8AC3E}">
        <p14:creationId xmlns:p14="http://schemas.microsoft.com/office/powerpoint/2010/main" val="3157081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3600" b="1" dirty="0" smtClean="0"/>
              <a:t>EL </a:t>
            </a:r>
            <a:r>
              <a:rPr lang="es-MX" sz="3600" b="1" dirty="0"/>
              <a:t>QUE CAMINA EN EL SEÑOR NO DEBE TEMER A SER PROBADO. </a:t>
            </a:r>
            <a:endParaRPr lang="es-MX" sz="3600" b="1" dirty="0" smtClean="0"/>
          </a:p>
          <a:p>
            <a:pPr marL="0" indent="0" algn="just">
              <a:buNone/>
            </a:pPr>
            <a:r>
              <a:rPr lang="es-MX" sz="2800" dirty="0" smtClean="0"/>
              <a:t>Job </a:t>
            </a:r>
            <a:r>
              <a:rPr lang="es-MX" sz="2800" dirty="0"/>
              <a:t>23:10: </a:t>
            </a:r>
            <a:endParaRPr lang="es-MX" sz="2800" dirty="0" smtClean="0"/>
          </a:p>
          <a:p>
            <a:pPr marL="0" indent="0" algn="just">
              <a:buNone/>
            </a:pPr>
            <a:r>
              <a:rPr lang="es-MX" sz="2800" b="1" dirty="0" smtClean="0"/>
              <a:t>“</a:t>
            </a:r>
            <a:r>
              <a:rPr lang="es-MX" sz="2800" b="1" dirty="0"/>
              <a:t>Más él conoce mi camino; me probará, y saldré como oro”. </a:t>
            </a:r>
            <a:endParaRPr lang="es-MX" sz="2800" dirty="0"/>
          </a:p>
        </p:txBody>
      </p:sp>
    </p:spTree>
    <p:extLst>
      <p:ext uri="{BB962C8B-B14F-4D97-AF65-F5344CB8AC3E}">
        <p14:creationId xmlns:p14="http://schemas.microsoft.com/office/powerpoint/2010/main" val="2193058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5672"/>
            <a:ext cx="8229600" cy="4525963"/>
          </a:xfrm>
        </p:spPr>
        <p:txBody>
          <a:bodyPr>
            <a:noAutofit/>
          </a:bodyPr>
          <a:lstStyle/>
          <a:p>
            <a:pPr marL="0" indent="0" algn="just">
              <a:buNone/>
            </a:pPr>
            <a:r>
              <a:rPr lang="es-MX" sz="2000" dirty="0"/>
              <a:t>SOLO EL FALTO DE SINCERIDAD, EL HIPÓCRITA, EL PEREZOSO Y EL DÉBIL SERÁ REMOVIDO DE LAS FILAS DEL SEÑOR. </a:t>
            </a:r>
            <a:endParaRPr lang="es-MX" sz="2000" dirty="0" smtClean="0"/>
          </a:p>
          <a:p>
            <a:pPr marL="0" indent="0" algn="just">
              <a:buNone/>
            </a:pPr>
            <a:endParaRPr lang="es-MX" sz="2000" dirty="0" smtClean="0"/>
          </a:p>
          <a:p>
            <a:pPr marL="0" indent="0" algn="just">
              <a:buNone/>
            </a:pPr>
            <a:r>
              <a:rPr lang="es-MX" sz="2000" dirty="0" smtClean="0"/>
              <a:t>1 </a:t>
            </a:r>
            <a:r>
              <a:rPr lang="es-MX" sz="2000" dirty="0"/>
              <a:t>Corintios 9:24-27: </a:t>
            </a:r>
            <a:endParaRPr lang="es-MX" sz="2000" dirty="0" smtClean="0"/>
          </a:p>
          <a:p>
            <a:pPr marL="0" indent="0" algn="just">
              <a:buNone/>
            </a:pPr>
            <a:r>
              <a:rPr lang="es-MX" sz="2000" b="1" dirty="0" smtClean="0"/>
              <a:t>“¿</a:t>
            </a:r>
            <a:r>
              <a:rPr lang="es-MX" sz="2000" b="1" dirty="0"/>
              <a:t>No sabéis que los que corren en el estadio, todos a la verdad corren, pero uno solo se lleva el premio? Corred de tal manera que lo obtengáis. Todo aquel que lucha, de todo se abstiene; ellos, a la verdad, para recibir una corona corruptible, pero nosotros, una incorruptible. Así que, yo de esta manera corro, no como a la ventura; de esta manera peleo, no como quien golpea el aire, sino que golpeo mi cuerpo, y lo pongo en servidumbre, no sea que habiendo sido heraldo para otros, yo mismo venga a ser eliminado”. </a:t>
            </a:r>
            <a:endParaRPr lang="es-MX" sz="2000" dirty="0"/>
          </a:p>
          <a:p>
            <a:pPr marL="0" indent="0" algn="just">
              <a:buNone/>
            </a:pPr>
            <a:endParaRPr lang="es-MX" sz="2000" dirty="0" smtClean="0"/>
          </a:p>
          <a:p>
            <a:pPr marL="0" indent="0" algn="just">
              <a:buNone/>
            </a:pPr>
            <a:r>
              <a:rPr lang="es-MX" sz="2000" dirty="0" smtClean="0"/>
              <a:t>Tienes </a:t>
            </a:r>
            <a:r>
              <a:rPr lang="es-MX" sz="2000" dirty="0"/>
              <a:t>que aprender a descubrir, de dónde viene nuestra tormenta. </a:t>
            </a:r>
          </a:p>
        </p:txBody>
      </p:sp>
    </p:spTree>
    <p:extLst>
      <p:ext uri="{BB962C8B-B14F-4D97-AF65-F5344CB8AC3E}">
        <p14:creationId xmlns:p14="http://schemas.microsoft.com/office/powerpoint/2010/main" val="372664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3932"/>
            <a:ext cx="8229600" cy="4525963"/>
          </a:xfrm>
        </p:spPr>
        <p:txBody>
          <a:bodyPr>
            <a:normAutofit/>
          </a:bodyPr>
          <a:lstStyle/>
          <a:p>
            <a:pPr marL="0" indent="0">
              <a:buNone/>
            </a:pPr>
            <a:r>
              <a:rPr lang="es-MX" b="1" dirty="0" smtClean="0"/>
              <a:t>B</a:t>
            </a:r>
            <a:r>
              <a:rPr lang="es-MX" b="1" dirty="0"/>
              <a:t>. CUANDO LA PRUEBA VIENE DE PARTE DEL DIABLO </a:t>
            </a:r>
          </a:p>
          <a:p>
            <a:pPr marL="0" indent="0" algn="just">
              <a:buNone/>
            </a:pPr>
            <a:r>
              <a:rPr lang="es-MX" sz="2800" dirty="0" smtClean="0"/>
              <a:t>El </a:t>
            </a:r>
            <a:r>
              <a:rPr lang="es-MX" sz="2800" dirty="0"/>
              <a:t>diablo no respeta rangos a la hora de tentar. </a:t>
            </a:r>
            <a:endParaRPr lang="es-MX" sz="2800" dirty="0" smtClean="0"/>
          </a:p>
          <a:p>
            <a:pPr marL="0" indent="0" algn="just">
              <a:buNone/>
            </a:pPr>
            <a:r>
              <a:rPr lang="es-MX" sz="2800" dirty="0" smtClean="0"/>
              <a:t>Ha </a:t>
            </a:r>
            <a:r>
              <a:rPr lang="es-MX" sz="2800" dirty="0"/>
              <a:t>tentado a reyes, a profetas, a esclavos, a siervos y hasta a nuestro Señor Jesucristo le tentó; en su humanidad. Mateo 4:1</a:t>
            </a:r>
            <a:r>
              <a:rPr lang="es-MX" sz="2800" dirty="0" smtClean="0"/>
              <a:t>:</a:t>
            </a:r>
          </a:p>
          <a:p>
            <a:pPr marL="0" indent="0" algn="just">
              <a:buNone/>
            </a:pPr>
            <a:r>
              <a:rPr lang="es-MX" sz="2800" dirty="0" smtClean="0"/>
              <a:t> </a:t>
            </a:r>
            <a:r>
              <a:rPr lang="es-MX" sz="2800" b="1" dirty="0"/>
              <a:t>“Entonces Jesús fue llevado por el Espíritu al desierto, para ser tentado por el diablo”. </a:t>
            </a:r>
            <a:endParaRPr lang="es-MX" sz="2800" dirty="0"/>
          </a:p>
        </p:txBody>
      </p:sp>
    </p:spTree>
    <p:extLst>
      <p:ext uri="{BB962C8B-B14F-4D97-AF65-F5344CB8AC3E}">
        <p14:creationId xmlns:p14="http://schemas.microsoft.com/office/powerpoint/2010/main" val="1952791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4"/>
            <a:ext cx="8229600" cy="4525963"/>
          </a:xfrm>
        </p:spPr>
        <p:txBody>
          <a:bodyPr>
            <a:noAutofit/>
          </a:bodyPr>
          <a:lstStyle/>
          <a:p>
            <a:pPr marL="0" indent="0" algn="just">
              <a:buNone/>
            </a:pPr>
            <a:r>
              <a:rPr lang="es-MX" sz="2800" dirty="0"/>
              <a:t>De hecho, una de las funciones del diablo hacia la iglesia; es la de ser el tentador. </a:t>
            </a:r>
            <a:endParaRPr lang="es-MX" sz="2800" dirty="0" smtClean="0"/>
          </a:p>
          <a:p>
            <a:pPr marL="0" indent="0" algn="just">
              <a:buNone/>
            </a:pPr>
            <a:r>
              <a:rPr lang="es-MX" sz="2800" dirty="0" smtClean="0"/>
              <a:t>1 </a:t>
            </a:r>
            <a:r>
              <a:rPr lang="es-MX" sz="2800" dirty="0"/>
              <a:t>Tesalonicenses 3:5: </a:t>
            </a:r>
            <a:endParaRPr lang="es-MX" sz="2800" dirty="0" smtClean="0"/>
          </a:p>
          <a:p>
            <a:pPr marL="0" indent="0" algn="just">
              <a:buNone/>
            </a:pPr>
            <a:r>
              <a:rPr lang="es-MX" sz="2800" b="1" dirty="0" smtClean="0"/>
              <a:t>“</a:t>
            </a:r>
            <a:r>
              <a:rPr lang="es-MX" sz="2800" b="1" dirty="0"/>
              <a:t>Por lo cual también yo, no pudiendo soportar más, envié para informarme de vuestra fe, no sea que os hubiese tentado el tentador, y que nuestro trabajo resultase en vano”. </a:t>
            </a:r>
            <a:r>
              <a:rPr lang="es-MX" sz="2800" dirty="0"/>
              <a:t>Y en Mateo (4:5) se le refiere también: </a:t>
            </a:r>
            <a:endParaRPr lang="es-MX" sz="2800" dirty="0" smtClean="0"/>
          </a:p>
          <a:p>
            <a:pPr marL="0" indent="0" algn="just">
              <a:buNone/>
            </a:pPr>
            <a:r>
              <a:rPr lang="es-MX" sz="2800" b="1" dirty="0" smtClean="0"/>
              <a:t>“</a:t>
            </a:r>
            <a:r>
              <a:rPr lang="es-MX" sz="2800" b="1" dirty="0"/>
              <a:t>Y vino a él el tentador, y le dijo: Si eres Hijo de Dios, di que estas piedras se conviertan en pan”. </a:t>
            </a:r>
            <a:endParaRPr lang="es-MX" sz="2800" dirty="0"/>
          </a:p>
        </p:txBody>
      </p:sp>
    </p:spTree>
    <p:extLst>
      <p:ext uri="{BB962C8B-B14F-4D97-AF65-F5344CB8AC3E}">
        <p14:creationId xmlns:p14="http://schemas.microsoft.com/office/powerpoint/2010/main" val="3202252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2"/>
            <a:ext cx="8229600" cy="4525963"/>
          </a:xfrm>
        </p:spPr>
        <p:txBody>
          <a:bodyPr>
            <a:normAutofit fontScale="70000" lnSpcReduction="20000"/>
          </a:bodyPr>
          <a:lstStyle/>
          <a:p>
            <a:pPr marL="0" indent="0" algn="just">
              <a:buNone/>
            </a:pPr>
            <a:r>
              <a:rPr lang="es-MX" sz="3600" dirty="0"/>
              <a:t>Lo que el diablo usa: </a:t>
            </a:r>
          </a:p>
          <a:p>
            <a:pPr marL="514350" indent="-514350" algn="just">
              <a:buAutoNum type="arabicPeriod"/>
            </a:pPr>
            <a:r>
              <a:rPr lang="es-MX" sz="3600" dirty="0" smtClean="0"/>
              <a:t>LOS </a:t>
            </a:r>
            <a:r>
              <a:rPr lang="es-MX" sz="3600" dirty="0"/>
              <a:t>DESEOS PARA TENTARNOS. </a:t>
            </a:r>
            <a:endParaRPr lang="es-MX" sz="3600" dirty="0" smtClean="0"/>
          </a:p>
          <a:p>
            <a:pPr marL="0" indent="0" algn="just">
              <a:buNone/>
            </a:pPr>
            <a:r>
              <a:rPr lang="es-MX" sz="3600" dirty="0" smtClean="0"/>
              <a:t>Santiago </a:t>
            </a:r>
            <a:r>
              <a:rPr lang="es-MX" sz="3600" dirty="0"/>
              <a:t>1:14: </a:t>
            </a:r>
            <a:endParaRPr lang="es-MX" sz="3600" dirty="0" smtClean="0"/>
          </a:p>
          <a:p>
            <a:pPr marL="0" indent="0" algn="just">
              <a:buNone/>
            </a:pPr>
            <a:r>
              <a:rPr lang="es-MX" sz="3600" b="1" dirty="0" smtClean="0"/>
              <a:t>“</a:t>
            </a:r>
            <a:r>
              <a:rPr lang="es-MX" sz="3600" b="1" dirty="0"/>
              <a:t>sino que cada uno es tentado, cuando de su propia concupiscencia es atraído y seducido”. </a:t>
            </a:r>
            <a:endParaRPr lang="es-MX" sz="3600" dirty="0"/>
          </a:p>
          <a:p>
            <a:pPr algn="just"/>
            <a:endParaRPr lang="es-MX" sz="3600" dirty="0"/>
          </a:p>
          <a:p>
            <a:pPr marL="0" indent="0" algn="just">
              <a:buNone/>
            </a:pPr>
            <a:r>
              <a:rPr lang="es-MX" sz="3600" dirty="0" smtClean="0"/>
              <a:t>2. NUESTRA </a:t>
            </a:r>
            <a:r>
              <a:rPr lang="es-MX" sz="3600" dirty="0"/>
              <a:t>DÉBIL HUMANIDAD. </a:t>
            </a:r>
            <a:endParaRPr lang="es-MX" sz="3600" dirty="0" smtClean="0"/>
          </a:p>
          <a:p>
            <a:pPr marL="0" indent="0" algn="just">
              <a:buNone/>
            </a:pPr>
            <a:r>
              <a:rPr lang="es-MX" sz="3600" dirty="0" smtClean="0"/>
              <a:t>1 </a:t>
            </a:r>
            <a:r>
              <a:rPr lang="es-MX" sz="3600" dirty="0"/>
              <a:t>Corintios 10:13: </a:t>
            </a:r>
            <a:endParaRPr lang="es-MX" sz="3600" dirty="0" smtClean="0"/>
          </a:p>
          <a:p>
            <a:pPr marL="0" indent="0" algn="just">
              <a:buNone/>
            </a:pPr>
            <a:r>
              <a:rPr lang="es-MX" sz="3600" b="1" dirty="0" smtClean="0"/>
              <a:t>“</a:t>
            </a:r>
            <a:r>
              <a:rPr lang="es-MX" sz="3600" b="1" dirty="0"/>
              <a:t>No os ha sobrevenido ninguna tentación que no sea humana; pero fiel es Dios, que no os dejará ser tentados más de lo que podéis resistir, sino que dará también juntamente con la tentación la salida, para que podáis soportar”. </a:t>
            </a:r>
            <a:endParaRPr lang="es-MX" sz="3600" dirty="0"/>
          </a:p>
          <a:p>
            <a:pPr marL="0" indent="0">
              <a:buNone/>
            </a:pPr>
            <a:endParaRPr lang="es-MX" dirty="0"/>
          </a:p>
        </p:txBody>
      </p:sp>
    </p:spTree>
    <p:extLst>
      <p:ext uri="{BB962C8B-B14F-4D97-AF65-F5344CB8AC3E}">
        <p14:creationId xmlns:p14="http://schemas.microsoft.com/office/powerpoint/2010/main" val="3530867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82779"/>
            <a:ext cx="8229600" cy="4525963"/>
          </a:xfrm>
        </p:spPr>
        <p:txBody>
          <a:bodyPr>
            <a:noAutofit/>
          </a:bodyPr>
          <a:lstStyle/>
          <a:p>
            <a:pPr marL="0" indent="0" algn="just">
              <a:buNone/>
            </a:pPr>
            <a:r>
              <a:rPr lang="es-MX" b="1" dirty="0" smtClean="0"/>
              <a:t>LOS </a:t>
            </a:r>
            <a:r>
              <a:rPr lang="es-MX" b="1" dirty="0"/>
              <a:t>QUE DESEAN SER FIELES, NO DEBEN DAR LUGAR AL DIABLO. </a:t>
            </a:r>
            <a:endParaRPr lang="es-MX" b="1" dirty="0" smtClean="0"/>
          </a:p>
          <a:p>
            <a:pPr marL="0" indent="0" algn="just">
              <a:buNone/>
            </a:pPr>
            <a:r>
              <a:rPr lang="es-MX" sz="2400" dirty="0" smtClean="0"/>
              <a:t>Efesios </a:t>
            </a:r>
            <a:r>
              <a:rPr lang="es-MX" sz="2400" dirty="0"/>
              <a:t>4:27: </a:t>
            </a:r>
            <a:endParaRPr lang="es-MX" sz="2400" dirty="0" smtClean="0"/>
          </a:p>
          <a:p>
            <a:pPr marL="0" indent="0" algn="just">
              <a:buNone/>
            </a:pPr>
            <a:r>
              <a:rPr lang="es-MX" sz="2400" b="1" dirty="0" smtClean="0"/>
              <a:t>“</a:t>
            </a:r>
            <a:r>
              <a:rPr lang="es-MX" sz="2400" b="1" dirty="0"/>
              <a:t>ni deis lugar al diablo”. </a:t>
            </a:r>
            <a:endParaRPr lang="es-MX" sz="2400" dirty="0"/>
          </a:p>
          <a:p>
            <a:pPr marL="0" indent="0" algn="just">
              <a:buNone/>
            </a:pPr>
            <a:r>
              <a:rPr lang="es-MX" sz="2400" dirty="0"/>
              <a:t>En los dos casos, tanto Jonás como Jesús estaban dormidos cuando empezaron las tormentas. Lo que nos quiere decir que suceden cosas a nuestro alrededor mientras </a:t>
            </a:r>
            <a:r>
              <a:rPr lang="es-MX" sz="2400" dirty="0" smtClean="0"/>
              <a:t>nosotros </a:t>
            </a:r>
            <a:r>
              <a:rPr lang="es-MX" sz="2400" dirty="0"/>
              <a:t>dormimos. </a:t>
            </a:r>
          </a:p>
          <a:p>
            <a:pPr marL="0" indent="0" algn="just">
              <a:buNone/>
            </a:pPr>
            <a:r>
              <a:rPr lang="es-MX" sz="2400" dirty="0"/>
              <a:t>Recordemos que a Jonás se le compara como prototipo de Jesús; pues los dos estuvieron tres días y tres noches en lugares inhóspitos. Jonás adentro del gran pez y Jesús en la tumba. </a:t>
            </a:r>
            <a:endParaRPr lang="es-MX" sz="2400" dirty="0" smtClean="0"/>
          </a:p>
          <a:p>
            <a:pPr marL="0" indent="0" algn="just">
              <a:buNone/>
            </a:pPr>
            <a:r>
              <a:rPr lang="es-MX" sz="2400" dirty="0" smtClean="0"/>
              <a:t>Mateo </a:t>
            </a:r>
            <a:r>
              <a:rPr lang="es-MX" sz="2400" dirty="0"/>
              <a:t>12:38-42 nos refiere esa señal dada por Jesús. </a:t>
            </a:r>
          </a:p>
        </p:txBody>
      </p:sp>
    </p:spTree>
    <p:extLst>
      <p:ext uri="{BB962C8B-B14F-4D97-AF65-F5344CB8AC3E}">
        <p14:creationId xmlns:p14="http://schemas.microsoft.com/office/powerpoint/2010/main" val="1377157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33042"/>
            <a:ext cx="8229600" cy="4793124"/>
          </a:xfrm>
        </p:spPr>
        <p:txBody>
          <a:bodyPr>
            <a:normAutofit fontScale="92500" lnSpcReduction="20000"/>
          </a:bodyPr>
          <a:lstStyle/>
          <a:p>
            <a:pPr marL="0" indent="0" algn="just">
              <a:buNone/>
            </a:pPr>
            <a:r>
              <a:rPr lang="es-MX" sz="3500" b="1" dirty="0"/>
              <a:t>II.- LA PRUEBA COMO UN EXAMEN </a:t>
            </a:r>
            <a:endParaRPr lang="es-MX" sz="3500" dirty="0"/>
          </a:p>
          <a:p>
            <a:pPr marL="514350" indent="-514350" algn="just">
              <a:buAutoNum type="alphaUcPeriod"/>
            </a:pPr>
            <a:r>
              <a:rPr lang="es-MX" sz="3000" dirty="0" smtClean="0"/>
              <a:t>LA </a:t>
            </a:r>
            <a:r>
              <a:rPr lang="es-MX" sz="3000" dirty="0"/>
              <a:t>PRUEBA ES EL ÚNICO EXAMEN QUE PUEDE HACER BRILLAR NUESTRA FE. </a:t>
            </a:r>
            <a:endParaRPr lang="es-MX" sz="3000" dirty="0" smtClean="0"/>
          </a:p>
          <a:p>
            <a:pPr marL="0" indent="0" algn="just">
              <a:buNone/>
            </a:pPr>
            <a:r>
              <a:rPr lang="es-MX" sz="3000" dirty="0" smtClean="0"/>
              <a:t>Pedro </a:t>
            </a:r>
            <a:r>
              <a:rPr lang="es-MX" sz="3000" dirty="0"/>
              <a:t>en su primera carta, en el 1:6,7 lo relata de manera especial: </a:t>
            </a:r>
            <a:endParaRPr lang="es-MX" sz="3000" dirty="0" smtClean="0"/>
          </a:p>
          <a:p>
            <a:pPr marL="0" indent="0" algn="just">
              <a:buNone/>
            </a:pPr>
            <a:r>
              <a:rPr lang="es-MX" sz="3000" b="1" dirty="0" smtClean="0"/>
              <a:t>“</a:t>
            </a:r>
            <a:r>
              <a:rPr lang="es-MX" sz="3000" b="1" dirty="0"/>
              <a:t>En lo cual vosotros os alegráis, aunque ahora por un poco de tiempo, si es necesario, tengáis que ser afligidos en diversas pruebas, para que sometida a prueba vuestra fe, mucho más preciosa que el oro, el cual aunque perecedero se prueba con fuego, sea hallada en alabanza, gloria y honra cuando sea manifestado Jesucristo”. </a:t>
            </a:r>
            <a:endParaRPr lang="es-MX" sz="3000" dirty="0"/>
          </a:p>
          <a:p>
            <a:pPr marL="0" indent="0">
              <a:buNone/>
            </a:pPr>
            <a:endParaRPr lang="es-MX" dirty="0"/>
          </a:p>
        </p:txBody>
      </p:sp>
    </p:spTree>
    <p:extLst>
      <p:ext uri="{BB962C8B-B14F-4D97-AF65-F5344CB8AC3E}">
        <p14:creationId xmlns:p14="http://schemas.microsoft.com/office/powerpoint/2010/main" val="3898631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5"/>
            <a:ext cx="8229600" cy="4525963"/>
          </a:xfrm>
        </p:spPr>
        <p:txBody>
          <a:bodyPr>
            <a:normAutofit fontScale="85000" lnSpcReduction="20000"/>
          </a:bodyPr>
          <a:lstStyle/>
          <a:p>
            <a:pPr marL="0" indent="0" algn="just">
              <a:buNone/>
            </a:pPr>
            <a:r>
              <a:rPr lang="es-MX" dirty="0" smtClean="0"/>
              <a:t>B</a:t>
            </a:r>
            <a:r>
              <a:rPr lang="es-MX" dirty="0"/>
              <a:t>. EL NO CAER, NOS CALIFICA COMO FIRME EN LA FE. </a:t>
            </a:r>
            <a:endParaRPr lang="es-MX" dirty="0" smtClean="0"/>
          </a:p>
          <a:p>
            <a:pPr marL="0" indent="0" algn="just">
              <a:buNone/>
            </a:pPr>
            <a:r>
              <a:rPr lang="es-MX" dirty="0" smtClean="0"/>
              <a:t>1 </a:t>
            </a:r>
            <a:r>
              <a:rPr lang="es-MX" dirty="0"/>
              <a:t>Corintios 10:12: </a:t>
            </a:r>
            <a:endParaRPr lang="es-MX" dirty="0" smtClean="0"/>
          </a:p>
          <a:p>
            <a:pPr marL="0" indent="0" algn="just">
              <a:buNone/>
            </a:pPr>
            <a:r>
              <a:rPr lang="es-MX" b="1" dirty="0" smtClean="0"/>
              <a:t>“</a:t>
            </a:r>
            <a:r>
              <a:rPr lang="es-MX" b="1" dirty="0"/>
              <a:t>Así que, el que piensa estar firme, mire que no caiga”. </a:t>
            </a:r>
            <a:endParaRPr lang="es-MX" dirty="0"/>
          </a:p>
          <a:p>
            <a:pPr marL="0" indent="0" algn="just">
              <a:buNone/>
            </a:pPr>
            <a:r>
              <a:rPr lang="es-MX" dirty="0" smtClean="0"/>
              <a:t>C</a:t>
            </a:r>
            <a:r>
              <a:rPr lang="es-MX" dirty="0"/>
              <a:t>. LA PRUEBA ES UN EXAMEN PARA PRODUCIR PACIENCIA. </a:t>
            </a:r>
            <a:endParaRPr lang="es-MX" dirty="0" smtClean="0"/>
          </a:p>
          <a:p>
            <a:pPr marL="0" indent="0" algn="just">
              <a:buNone/>
            </a:pPr>
            <a:r>
              <a:rPr lang="es-MX" dirty="0" smtClean="0"/>
              <a:t>Santiago </a:t>
            </a:r>
            <a:r>
              <a:rPr lang="es-MX" dirty="0"/>
              <a:t>1:2-4: </a:t>
            </a:r>
            <a:endParaRPr lang="es-MX" dirty="0" smtClean="0"/>
          </a:p>
          <a:p>
            <a:pPr marL="0" indent="0" algn="just">
              <a:buNone/>
            </a:pPr>
            <a:r>
              <a:rPr lang="es-MX" b="1" dirty="0" smtClean="0"/>
              <a:t>“</a:t>
            </a:r>
            <a:r>
              <a:rPr lang="es-MX" b="1" dirty="0"/>
              <a:t>Hermanos míos, tened por sumo gozo cuando os halléis en diversas pruebas, sabiendo que la prueba de vuestra fe produce paciencia. Mas tenga la paciencia su obra completa, para que seáis perfectos y cabales, sin que os falte cosa alguna”. </a:t>
            </a:r>
            <a:endParaRPr lang="es-MX" dirty="0"/>
          </a:p>
          <a:p>
            <a:pPr marL="0" indent="0">
              <a:buNone/>
            </a:pPr>
            <a:endParaRPr lang="es-MX" dirty="0"/>
          </a:p>
        </p:txBody>
      </p:sp>
    </p:spTree>
    <p:extLst>
      <p:ext uri="{BB962C8B-B14F-4D97-AF65-F5344CB8AC3E}">
        <p14:creationId xmlns:p14="http://schemas.microsoft.com/office/powerpoint/2010/main" val="98891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705220"/>
            <a:ext cx="8229600" cy="4525963"/>
          </a:xfrm>
        </p:spPr>
        <p:txBody>
          <a:bodyPr>
            <a:normAutofit/>
          </a:bodyPr>
          <a:lstStyle/>
          <a:p>
            <a:pPr marL="0" indent="0" algn="ctr">
              <a:buNone/>
            </a:pPr>
            <a:r>
              <a:rPr lang="es-MX" sz="6600" b="1" dirty="0" smtClean="0"/>
              <a:t>LAS PRUEBAS EN LA VIDA CRISTIANA</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6814"/>
            <a:ext cx="8229600" cy="4525963"/>
          </a:xfrm>
        </p:spPr>
        <p:txBody>
          <a:bodyPr>
            <a:normAutofit fontScale="85000" lnSpcReduction="10000"/>
          </a:bodyPr>
          <a:lstStyle/>
          <a:p>
            <a:pPr marL="0" indent="0" algn="just">
              <a:buNone/>
            </a:pPr>
            <a:r>
              <a:rPr lang="es-MX" sz="3000" dirty="0" smtClean="0"/>
              <a:t>D</a:t>
            </a:r>
            <a:r>
              <a:rPr lang="es-MX" sz="3000" dirty="0"/>
              <a:t>. LA PRUEBA AFINA AL CRISTIANO CON DIOS. </a:t>
            </a:r>
            <a:endParaRPr lang="es-MX" sz="3000" dirty="0" smtClean="0"/>
          </a:p>
          <a:p>
            <a:pPr marL="0" indent="0" algn="just">
              <a:buNone/>
            </a:pPr>
            <a:r>
              <a:rPr lang="es-MX" sz="3000" dirty="0" smtClean="0"/>
              <a:t>Salmos </a:t>
            </a:r>
            <a:r>
              <a:rPr lang="es-MX" sz="3000" dirty="0"/>
              <a:t>66:10: </a:t>
            </a:r>
            <a:endParaRPr lang="es-MX" sz="3000" dirty="0" smtClean="0"/>
          </a:p>
          <a:p>
            <a:pPr marL="0" indent="0" algn="just">
              <a:buNone/>
            </a:pPr>
            <a:r>
              <a:rPr lang="es-MX" sz="3000" b="1" dirty="0" smtClean="0"/>
              <a:t>“</a:t>
            </a:r>
            <a:r>
              <a:rPr lang="es-MX" sz="3000" b="1" dirty="0"/>
              <a:t>Porque tú nos probaste, oh Dios; Nos ensayaste como se afina la plata”. </a:t>
            </a:r>
            <a:endParaRPr lang="es-MX" sz="3000" dirty="0"/>
          </a:p>
          <a:p>
            <a:pPr algn="just"/>
            <a:endParaRPr lang="es-MX" sz="3000" dirty="0"/>
          </a:p>
          <a:p>
            <a:pPr marL="0" indent="0" algn="just">
              <a:buNone/>
            </a:pPr>
            <a:r>
              <a:rPr lang="es-MX" sz="3000" dirty="0"/>
              <a:t>E. LA PRUEBA ES PARA NO PERMITIRNOS HACER LO MALO. </a:t>
            </a:r>
            <a:endParaRPr lang="es-MX" sz="3000" dirty="0" smtClean="0"/>
          </a:p>
          <a:p>
            <a:pPr marL="0" indent="0" algn="just">
              <a:buNone/>
            </a:pPr>
            <a:r>
              <a:rPr lang="es-MX" sz="3000" dirty="0" smtClean="0"/>
              <a:t>2 </a:t>
            </a:r>
            <a:r>
              <a:rPr lang="es-MX" sz="3000" dirty="0"/>
              <a:t>Corintios 13:7: </a:t>
            </a:r>
            <a:endParaRPr lang="es-MX" sz="3000" dirty="0" smtClean="0"/>
          </a:p>
          <a:p>
            <a:pPr marL="0" indent="0" algn="just">
              <a:buNone/>
            </a:pPr>
            <a:r>
              <a:rPr lang="es-MX" sz="3000" b="1" dirty="0" smtClean="0"/>
              <a:t>“</a:t>
            </a:r>
            <a:r>
              <a:rPr lang="es-MX" sz="3000" b="1" dirty="0"/>
              <a:t>Y oramos a Dios que ninguna cosa mala hagáis; no para que nosotros aparezcamos aprobados, sino para que vosotros hagáis lo bueno, aunque nosotros seamos como reprobados”. </a:t>
            </a:r>
            <a:endParaRPr lang="es-MX" sz="3000" dirty="0"/>
          </a:p>
          <a:p>
            <a:pPr marL="0" indent="0">
              <a:buNone/>
            </a:pPr>
            <a:endParaRPr lang="es-MX" dirty="0"/>
          </a:p>
        </p:txBody>
      </p:sp>
    </p:spTree>
    <p:extLst>
      <p:ext uri="{BB962C8B-B14F-4D97-AF65-F5344CB8AC3E}">
        <p14:creationId xmlns:p14="http://schemas.microsoft.com/office/powerpoint/2010/main" val="2542076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smtClean="0"/>
              <a:t>F</a:t>
            </a:r>
            <a:r>
              <a:rPr lang="es-MX" sz="2800" dirty="0"/>
              <a:t>. José en Egipto, Dios lo pone a prueba; porque lo está preparando para preservación de vida de toda la humanidad. </a:t>
            </a:r>
            <a:endParaRPr lang="es-MX" sz="2800" dirty="0" smtClean="0"/>
          </a:p>
          <a:p>
            <a:pPr marL="0" indent="0" algn="just">
              <a:buNone/>
            </a:pPr>
            <a:r>
              <a:rPr lang="es-MX" sz="2800" dirty="0" smtClean="0"/>
              <a:t>Pero </a:t>
            </a:r>
            <a:r>
              <a:rPr lang="es-MX" sz="2800" dirty="0"/>
              <a:t>permite que el diablo lo tiente con la mujer de Faraón. José pasó la prueba no solo con 10, sino con mención honorífica. </a:t>
            </a:r>
            <a:endParaRPr lang="es-MX" sz="2800" dirty="0" smtClean="0"/>
          </a:p>
          <a:p>
            <a:pPr marL="0" indent="0" algn="just">
              <a:buNone/>
            </a:pPr>
            <a:r>
              <a:rPr lang="es-MX" sz="2800" dirty="0" smtClean="0"/>
              <a:t>Dios </a:t>
            </a:r>
            <a:r>
              <a:rPr lang="es-MX" sz="2800" dirty="0"/>
              <a:t>lo usó de manera especial. Dice Génesis 39:3: </a:t>
            </a:r>
            <a:endParaRPr lang="es-MX" sz="2800" dirty="0" smtClean="0"/>
          </a:p>
          <a:p>
            <a:pPr marL="0" indent="0" algn="just">
              <a:buNone/>
            </a:pPr>
            <a:r>
              <a:rPr lang="es-MX" sz="2800" b="1" dirty="0" smtClean="0"/>
              <a:t>“</a:t>
            </a:r>
            <a:r>
              <a:rPr lang="es-MX" sz="2800" b="1" dirty="0"/>
              <a:t>y vio su amo que Jehová estaba con él, y que todo lo que él hacía, Jehová lo hacía prosperar en su mano”. </a:t>
            </a:r>
            <a:endParaRPr lang="es-MX" sz="2800" dirty="0"/>
          </a:p>
          <a:p>
            <a:pPr marL="0" indent="0">
              <a:buNone/>
            </a:pPr>
            <a:endParaRPr lang="es-MX" dirty="0"/>
          </a:p>
        </p:txBody>
      </p:sp>
    </p:spTree>
    <p:extLst>
      <p:ext uri="{BB962C8B-B14F-4D97-AF65-F5344CB8AC3E}">
        <p14:creationId xmlns:p14="http://schemas.microsoft.com/office/powerpoint/2010/main" val="3164699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065" y="1468000"/>
            <a:ext cx="8229600" cy="4525963"/>
          </a:xfrm>
        </p:spPr>
        <p:txBody>
          <a:bodyPr>
            <a:normAutofit fontScale="85000" lnSpcReduction="10000"/>
          </a:bodyPr>
          <a:lstStyle/>
          <a:p>
            <a:pPr marL="0" indent="0">
              <a:buNone/>
            </a:pPr>
            <a:r>
              <a:rPr lang="es-MX" sz="4300" b="1" dirty="0"/>
              <a:t>CONCLUSIÓN </a:t>
            </a:r>
            <a:endParaRPr lang="es-MX" sz="4300" dirty="0"/>
          </a:p>
          <a:p>
            <a:pPr marL="0" indent="0" algn="just">
              <a:buNone/>
            </a:pPr>
            <a:r>
              <a:rPr lang="es-MX" b="1" dirty="0"/>
              <a:t>Las pruebas vienen de Dios y en algunas veces del diablo; pero las tentaciones </a:t>
            </a:r>
            <a:r>
              <a:rPr lang="es-MX" b="1" dirty="0" smtClean="0"/>
              <a:t>vienen de </a:t>
            </a:r>
            <a:r>
              <a:rPr lang="es-MX" b="1" dirty="0"/>
              <a:t>tu propia carne. </a:t>
            </a:r>
            <a:endParaRPr lang="es-MX" dirty="0"/>
          </a:p>
          <a:p>
            <a:pPr marL="0" indent="0" algn="just">
              <a:buNone/>
            </a:pPr>
            <a:r>
              <a:rPr lang="es-MX" dirty="0"/>
              <a:t>Es muy importante mencionar, que Dios no usa la tentación para probarnos, ya que ésta es usada por el tentador. </a:t>
            </a:r>
          </a:p>
          <a:p>
            <a:pPr marL="0" indent="0" algn="just">
              <a:buNone/>
            </a:pPr>
            <a:r>
              <a:rPr lang="es-MX" dirty="0"/>
              <a:t>Santiago 1:13: </a:t>
            </a:r>
            <a:endParaRPr lang="es-MX" dirty="0" smtClean="0"/>
          </a:p>
          <a:p>
            <a:pPr marL="0" indent="0" algn="just">
              <a:buNone/>
            </a:pPr>
            <a:r>
              <a:rPr lang="es-MX" b="1" dirty="0" smtClean="0"/>
              <a:t>“</a:t>
            </a:r>
            <a:r>
              <a:rPr lang="es-MX" b="1" dirty="0"/>
              <a:t>Cuando alguno es tentado, no diga que es tentado de parte de Dios; porque Dios no puede ser tentado por el mal, ni él tienta a nadie”. </a:t>
            </a:r>
            <a:endParaRPr lang="es-MX" dirty="0"/>
          </a:p>
        </p:txBody>
      </p:sp>
    </p:spTree>
    <p:extLst>
      <p:ext uri="{BB962C8B-B14F-4D97-AF65-F5344CB8AC3E}">
        <p14:creationId xmlns:p14="http://schemas.microsoft.com/office/powerpoint/2010/main" val="3929987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99142"/>
            <a:ext cx="8229600" cy="4727023"/>
          </a:xfrm>
        </p:spPr>
        <p:txBody>
          <a:bodyPr>
            <a:normAutofit fontScale="85000" lnSpcReduction="20000"/>
          </a:bodyPr>
          <a:lstStyle/>
          <a:p>
            <a:pPr marL="0" indent="0" algn="just">
              <a:buNone/>
            </a:pPr>
            <a:r>
              <a:rPr lang="es-MX" dirty="0"/>
              <a:t>Hebreos 2:18: </a:t>
            </a:r>
            <a:endParaRPr lang="es-MX" dirty="0" smtClean="0"/>
          </a:p>
          <a:p>
            <a:pPr marL="0" indent="0" algn="just">
              <a:buNone/>
            </a:pPr>
            <a:r>
              <a:rPr lang="es-MX" b="1" dirty="0" smtClean="0"/>
              <a:t>“</a:t>
            </a:r>
            <a:r>
              <a:rPr lang="es-MX" b="1" dirty="0"/>
              <a:t>Pues en cuanto él mismo padeció siendo tentado, es poderoso para socorrer a los que son tentados”. </a:t>
            </a:r>
            <a:endParaRPr lang="es-MX" dirty="0"/>
          </a:p>
          <a:p>
            <a:pPr marL="0" indent="0" algn="just">
              <a:buNone/>
            </a:pPr>
            <a:r>
              <a:rPr lang="es-MX" dirty="0"/>
              <a:t>1 Corintios 10:13: </a:t>
            </a:r>
            <a:endParaRPr lang="es-MX" dirty="0" smtClean="0"/>
          </a:p>
          <a:p>
            <a:pPr marL="0" indent="0" algn="just">
              <a:buNone/>
            </a:pPr>
            <a:r>
              <a:rPr lang="es-MX" b="1" dirty="0" smtClean="0"/>
              <a:t>“</a:t>
            </a:r>
            <a:r>
              <a:rPr lang="es-MX" b="1" dirty="0"/>
              <a:t>No os ha sobrevenido ninguna tentación que no sea humana; pero fiel es Dios, que no os dejará ser tentados más de lo que podéis resistir, sino que dará también juntamente con la tentación la salida, para que podáis soportar”. </a:t>
            </a:r>
            <a:endParaRPr lang="es-MX" dirty="0"/>
          </a:p>
          <a:p>
            <a:pPr marL="0" indent="0" algn="just">
              <a:buNone/>
            </a:pPr>
            <a:r>
              <a:rPr lang="es-MX" dirty="0"/>
              <a:t>Santiago 1:14: </a:t>
            </a:r>
            <a:endParaRPr lang="es-MX" dirty="0" smtClean="0"/>
          </a:p>
          <a:p>
            <a:pPr marL="0" indent="0" algn="just">
              <a:buNone/>
            </a:pPr>
            <a:r>
              <a:rPr lang="es-MX" b="1" dirty="0" smtClean="0"/>
              <a:t>“</a:t>
            </a:r>
            <a:r>
              <a:rPr lang="es-MX" b="1" dirty="0"/>
              <a:t>sino que cada uno es tentado, cuando de su propia concupiscencia es atraído y seducido”.</a:t>
            </a:r>
            <a:endParaRPr lang="es-MX" dirty="0"/>
          </a:p>
        </p:txBody>
      </p:sp>
    </p:spTree>
    <p:extLst>
      <p:ext uri="{BB962C8B-B14F-4D97-AF65-F5344CB8AC3E}">
        <p14:creationId xmlns:p14="http://schemas.microsoft.com/office/powerpoint/2010/main" val="1296353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sz="4000" b="1" dirty="0"/>
              <a:t>BASE BÍBLICA: </a:t>
            </a:r>
            <a:r>
              <a:rPr lang="es-MX" dirty="0"/>
              <a:t>Salmos 17:3 </a:t>
            </a:r>
          </a:p>
          <a:p>
            <a:pPr marL="0" indent="0" algn="just">
              <a:buNone/>
            </a:pPr>
            <a:endParaRPr lang="es-MX" sz="2800" b="1" dirty="0" smtClean="0"/>
          </a:p>
          <a:p>
            <a:pPr marL="0" indent="0" algn="just">
              <a:buNone/>
            </a:pPr>
            <a:r>
              <a:rPr lang="es-MX" sz="2800" b="1" dirty="0" smtClean="0"/>
              <a:t>“</a:t>
            </a:r>
            <a:r>
              <a:rPr lang="es-MX" sz="2800" b="1" dirty="0"/>
              <a:t>Tú has probado mi corazón, me has visitado de noche; Me has puesto a prueba, y nada inicuo hallaste; He resuelto que mi boca no haga transgresión”. </a:t>
            </a:r>
            <a:endParaRPr lang="es-MX" sz="2800" dirty="0"/>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14927" y="1293796"/>
            <a:ext cx="8229600" cy="4525963"/>
          </a:xfrm>
        </p:spPr>
        <p:txBody>
          <a:bodyPr>
            <a:normAutofit fontScale="85000" lnSpcReduction="20000"/>
          </a:bodyPr>
          <a:lstStyle/>
          <a:p>
            <a:pPr marL="0" indent="0">
              <a:buNone/>
            </a:pPr>
            <a:r>
              <a:rPr lang="es-MX" sz="4200" b="1" dirty="0"/>
              <a:t>INTRODUCCIÓN </a:t>
            </a:r>
          </a:p>
          <a:p>
            <a:pPr marL="0" indent="0" algn="just">
              <a:buNone/>
            </a:pPr>
            <a:r>
              <a:rPr lang="es-MX" dirty="0"/>
              <a:t>Dios en algún momento de nuestra vida probará nuestra fidelidad, nuestra fe; nuestra firmeza. Solo los que son sinceros podrán pasar esta prueba. Solo los mejores, solo aquellos que están firmes. </a:t>
            </a:r>
          </a:p>
          <a:p>
            <a:pPr marL="0" indent="0" algn="just">
              <a:buNone/>
            </a:pPr>
            <a:r>
              <a:rPr lang="es-MX" dirty="0"/>
              <a:t>Las pruebas o exámenes en la escuela, en el trabajo; le dan al maestro o patrón, un panorama de la capacidad del que hizo la prueba. </a:t>
            </a:r>
            <a:endParaRPr lang="es-MX" dirty="0" smtClean="0"/>
          </a:p>
          <a:p>
            <a:pPr marL="0" indent="0" algn="just">
              <a:buNone/>
            </a:pPr>
            <a:r>
              <a:rPr lang="es-MX" dirty="0" smtClean="0"/>
              <a:t>Nosotros </a:t>
            </a:r>
            <a:r>
              <a:rPr lang="es-MX" dirty="0"/>
              <a:t>mismos al hacerlo, nos damos cuenta de nuestra realidad. También es como un filtro, porque los que no pasan la prueba; demuestran su falta de fe, su pereza, su debilidad.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sz="2800" dirty="0"/>
              <a:t>La palabra probar conlleva la idea de tentar, escudriñar, examinar y aún disciplinar. </a:t>
            </a:r>
            <a:endParaRPr lang="es-MX" sz="2800" dirty="0" smtClean="0"/>
          </a:p>
          <a:p>
            <a:pPr marL="0" indent="0" algn="just">
              <a:buNone/>
            </a:pPr>
            <a:r>
              <a:rPr lang="es-MX" sz="2800" dirty="0" smtClean="0"/>
              <a:t>En </a:t>
            </a:r>
            <a:r>
              <a:rPr lang="es-MX" sz="2800" dirty="0"/>
              <a:t>cada caso, hay algo específico que Dios quiere hacer. Con Israel en el desierto, fue para humillarlos, para probarlos; para saber lo que había en sus corazones, si guardarían sus mandamientos y además demostrarles su poder</a:t>
            </a:r>
            <a:r>
              <a:rPr lang="es-MX" dirty="0"/>
              <a:t>. </a:t>
            </a:r>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57989"/>
            <a:ext cx="8229600" cy="4525963"/>
          </a:xfrm>
        </p:spPr>
        <p:txBody>
          <a:bodyPr>
            <a:noAutofit/>
          </a:bodyPr>
          <a:lstStyle/>
          <a:p>
            <a:pPr marL="0" indent="0" algn="just">
              <a:buNone/>
            </a:pPr>
            <a:r>
              <a:rPr lang="es-MX" sz="2800" b="1" dirty="0"/>
              <a:t>I.- NUESTRA PRUEBA SE CONVIERTE EN UNA TORMENTA </a:t>
            </a:r>
            <a:endParaRPr lang="es-MX" sz="2800" dirty="0"/>
          </a:p>
          <a:p>
            <a:pPr marL="0" indent="0" algn="just">
              <a:buNone/>
            </a:pPr>
            <a:r>
              <a:rPr lang="es-MX" sz="2800" dirty="0"/>
              <a:t>Salmos 66:10: </a:t>
            </a:r>
            <a:endParaRPr lang="es-MX" sz="2800" dirty="0" smtClean="0"/>
          </a:p>
          <a:p>
            <a:pPr marL="0" indent="0" algn="just">
              <a:buNone/>
            </a:pPr>
            <a:r>
              <a:rPr lang="es-MX" sz="2800" b="1" dirty="0" smtClean="0"/>
              <a:t>“</a:t>
            </a:r>
            <a:r>
              <a:rPr lang="es-MX" sz="2800" b="1" dirty="0"/>
              <a:t>Porque tú nos probaste, oh Dios; Nos ensayaste como se afina la plata”. </a:t>
            </a:r>
            <a:endParaRPr lang="es-MX" sz="2800" dirty="0"/>
          </a:p>
          <a:p>
            <a:pPr marL="0" indent="0" algn="just">
              <a:buNone/>
            </a:pPr>
            <a:r>
              <a:rPr lang="es-MX" sz="2800" dirty="0"/>
              <a:t>La palabra probar, tanto en el griego como en el hebreo denotan: probar, tentar, escudriñar, disciplinar y experimentar. </a:t>
            </a:r>
          </a:p>
          <a:p>
            <a:pPr marL="0" indent="0" algn="just">
              <a:buNone/>
            </a:pPr>
            <a:r>
              <a:rPr lang="es-MX" sz="2800" dirty="0"/>
              <a:t>Proverbios 17:3: </a:t>
            </a:r>
            <a:r>
              <a:rPr lang="es-MX" sz="2800" b="1" dirty="0" smtClean="0"/>
              <a:t>“</a:t>
            </a:r>
            <a:r>
              <a:rPr lang="es-MX" sz="2800" b="1" dirty="0"/>
              <a:t>El crisol para la plata, y la hornaza para el oro; pero Jehová prueba los corazones”. </a:t>
            </a:r>
            <a:endParaRPr lang="es-MX" sz="2800" dirty="0"/>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55076"/>
            <a:ext cx="8229600" cy="4771090"/>
          </a:xfrm>
        </p:spPr>
        <p:txBody>
          <a:bodyPr>
            <a:normAutofit fontScale="85000" lnSpcReduction="20000"/>
          </a:bodyPr>
          <a:lstStyle/>
          <a:p>
            <a:pPr marL="0" indent="0" algn="just">
              <a:buNone/>
            </a:pPr>
            <a:r>
              <a:rPr lang="es-MX" dirty="0"/>
              <a:t>1 Pedro 1:7: </a:t>
            </a:r>
            <a:endParaRPr lang="es-MX" dirty="0" smtClean="0"/>
          </a:p>
          <a:p>
            <a:pPr marL="0" indent="0" algn="just">
              <a:buNone/>
            </a:pPr>
            <a:r>
              <a:rPr lang="es-MX" b="1" dirty="0" smtClean="0"/>
              <a:t>“</a:t>
            </a:r>
            <a:r>
              <a:rPr lang="es-MX" b="1" dirty="0"/>
              <a:t>para que sometida a prueba vuestra fe, mucho más preciosa que el oro, el cual aunque perecedero se prueba con fuego, sea hallada en alabanza, gloria y honra cuando sea manifestado Jesucristo”. </a:t>
            </a:r>
            <a:endParaRPr lang="es-MX" dirty="0"/>
          </a:p>
          <a:p>
            <a:pPr marL="0" indent="0" algn="just">
              <a:buNone/>
            </a:pPr>
            <a:r>
              <a:rPr lang="es-MX" dirty="0"/>
              <a:t>Sin lugar a duda, nuestra vida cristiana será probada por el Señor, como se prueba el oro para quitarle las impurezas; sin el fuego el oro no podría brillar. Así es la vida en Cristo, cada prueba nos vuelve más resplandecientes. </a:t>
            </a:r>
            <a:endParaRPr lang="es-MX" dirty="0" smtClean="0"/>
          </a:p>
          <a:p>
            <a:pPr marL="0" indent="0" algn="just">
              <a:buNone/>
            </a:pPr>
            <a:r>
              <a:rPr lang="es-MX" dirty="0" smtClean="0"/>
              <a:t>Las </a:t>
            </a:r>
            <a:r>
              <a:rPr lang="es-MX" dirty="0"/>
              <a:t>pruebas nos enseñan a orar, a ayunar; a buscar más de Dios. Después de una prueba, nos volvemos más genuinos con Dios. </a:t>
            </a:r>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072"/>
            <a:ext cx="8229600" cy="4525963"/>
          </a:xfrm>
        </p:spPr>
        <p:txBody>
          <a:bodyPr>
            <a:normAutofit fontScale="92500" lnSpcReduction="10000"/>
          </a:bodyPr>
          <a:lstStyle/>
          <a:p>
            <a:pPr marL="0" indent="0" algn="just">
              <a:buNone/>
            </a:pPr>
            <a:r>
              <a:rPr lang="es-MX" sz="3000" dirty="0"/>
              <a:t>Existen dos clases de tormentas que son de carácter espiritual: </a:t>
            </a:r>
          </a:p>
          <a:p>
            <a:pPr marL="0" indent="0" algn="just">
              <a:buNone/>
            </a:pPr>
            <a:r>
              <a:rPr lang="es-MX" sz="3000" dirty="0"/>
              <a:t>A. CUANDO LA PRUEBA VIENE DE PARTE DE DIOS </a:t>
            </a:r>
          </a:p>
          <a:p>
            <a:pPr marL="0" indent="0" algn="just">
              <a:buNone/>
            </a:pPr>
            <a:r>
              <a:rPr lang="es-MX" sz="3000" dirty="0" smtClean="0"/>
              <a:t>Dios </a:t>
            </a:r>
            <a:r>
              <a:rPr lang="es-MX" sz="3000" dirty="0"/>
              <a:t>usa esto para examinarnos: </a:t>
            </a:r>
          </a:p>
          <a:p>
            <a:pPr marL="0" indent="0" algn="just">
              <a:buNone/>
            </a:pPr>
            <a:r>
              <a:rPr lang="es-MX" sz="3000" dirty="0"/>
              <a:t>LA AFLICCIÓN, EL HAMBRE, O LA PRUEBA QUE ES PARA NUESTRO BIEN. </a:t>
            </a:r>
            <a:endParaRPr lang="es-MX" sz="3000" dirty="0" smtClean="0"/>
          </a:p>
          <a:p>
            <a:pPr marL="0" indent="0" algn="just">
              <a:buNone/>
            </a:pPr>
            <a:r>
              <a:rPr lang="es-MX" sz="3000" dirty="0" smtClean="0"/>
              <a:t>Deuteronomio </a:t>
            </a:r>
            <a:r>
              <a:rPr lang="es-MX" sz="3000" dirty="0"/>
              <a:t>8:16: </a:t>
            </a:r>
            <a:endParaRPr lang="es-MX" sz="3000" dirty="0" smtClean="0"/>
          </a:p>
          <a:p>
            <a:pPr marL="0" indent="0" algn="just">
              <a:buNone/>
            </a:pPr>
            <a:r>
              <a:rPr lang="es-MX" sz="3000" b="1" dirty="0" smtClean="0"/>
              <a:t>“</a:t>
            </a:r>
            <a:r>
              <a:rPr lang="es-MX" sz="3000" b="1" dirty="0"/>
              <a:t>que te sustentó con maná en el desierto, comida que tus padres no habían conocido, afligiéndote y probándote, para a la postre hacerte bien”. </a:t>
            </a:r>
            <a:endParaRPr lang="es-MX" sz="3000" dirty="0"/>
          </a:p>
          <a:p>
            <a:pPr marL="0" indent="0">
              <a:buNone/>
            </a:pPr>
            <a:endParaRPr lang="es-MX" dirty="0"/>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lnSpcReduction="10000"/>
          </a:bodyPr>
          <a:lstStyle/>
          <a:p>
            <a:pPr marL="0" indent="0" algn="just">
              <a:buNone/>
            </a:pPr>
            <a:r>
              <a:rPr lang="es-MX" sz="3000" dirty="0" smtClean="0"/>
              <a:t>USA </a:t>
            </a:r>
            <a:r>
              <a:rPr lang="es-MX" sz="3000" dirty="0"/>
              <a:t>LA CRUZ PARA EXAMINARNOS. </a:t>
            </a:r>
            <a:endParaRPr lang="es-MX" sz="3000" dirty="0" smtClean="0"/>
          </a:p>
          <a:p>
            <a:pPr marL="0" indent="0" algn="just">
              <a:buNone/>
            </a:pPr>
            <a:r>
              <a:rPr lang="es-MX" sz="3000" dirty="0" smtClean="0"/>
              <a:t>Mateo </a:t>
            </a:r>
            <a:r>
              <a:rPr lang="es-MX" sz="3000" dirty="0"/>
              <a:t>16:24: </a:t>
            </a:r>
            <a:r>
              <a:rPr lang="es-MX" sz="3000" b="1" dirty="0"/>
              <a:t>“Entonces Jesús dijo a sus discípulos: Si alguno quiere venir en pos de mí, niéguese a sí mismo, y tome su cruz, y sígame”. </a:t>
            </a:r>
            <a:endParaRPr lang="es-MX" sz="3000" dirty="0"/>
          </a:p>
          <a:p>
            <a:pPr marL="0" indent="0" algn="just">
              <a:buNone/>
            </a:pPr>
            <a:r>
              <a:rPr lang="es-MX" sz="3000" dirty="0" smtClean="0"/>
              <a:t>USA </a:t>
            </a:r>
            <a:r>
              <a:rPr lang="es-MX" sz="3000" dirty="0"/>
              <a:t>FALSOS PROFETAS Y SOÑADORES. </a:t>
            </a:r>
            <a:endParaRPr lang="es-MX" sz="3000" dirty="0" smtClean="0"/>
          </a:p>
          <a:p>
            <a:pPr marL="0" indent="0" algn="just">
              <a:buNone/>
            </a:pPr>
            <a:r>
              <a:rPr lang="es-MX" sz="3000" dirty="0" smtClean="0"/>
              <a:t>Deuteronomio </a:t>
            </a:r>
            <a:r>
              <a:rPr lang="es-MX" sz="3000" dirty="0"/>
              <a:t>13:3</a:t>
            </a:r>
            <a:r>
              <a:rPr lang="es-MX" sz="3000" dirty="0" smtClean="0"/>
              <a:t>:</a:t>
            </a:r>
          </a:p>
          <a:p>
            <a:pPr marL="0" indent="0" algn="just">
              <a:buNone/>
            </a:pPr>
            <a:r>
              <a:rPr lang="es-MX" sz="3000" b="1" dirty="0" smtClean="0"/>
              <a:t>“</a:t>
            </a:r>
            <a:r>
              <a:rPr lang="es-MX" sz="3000" b="1" dirty="0"/>
              <a:t>no darás oído a las palabras de tal profeta, ni al tal soñador de sueños; porque Jehová vuestro Dios os está probando, para saber si amáis a Jehová vuestro Dios con todo”. </a:t>
            </a:r>
            <a:endParaRPr lang="es-MX" sz="3000" dirty="0"/>
          </a:p>
          <a:p>
            <a:pPr marL="0" indent="0">
              <a:buNone/>
            </a:pPr>
            <a:endParaRPr lang="es-MX" dirty="0"/>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319</TotalTime>
  <Words>1754</Words>
  <Application>Microsoft Office PowerPoint</Application>
  <PresentationFormat>Presentación en pantalla (4:3)</PresentationFormat>
  <Paragraphs>99</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69</cp:revision>
  <dcterms:created xsi:type="dcterms:W3CDTF">2016-01-29T05:02:58Z</dcterms:created>
  <dcterms:modified xsi:type="dcterms:W3CDTF">2018-01-31T18:39:33Z</dcterms:modified>
  <cp:category/>
</cp:coreProperties>
</file>