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67" autoAdjust="0"/>
    <p:restoredTop sz="96606" autoAdjust="0"/>
  </p:normalViewPr>
  <p:slideViewPr>
    <p:cSldViewPr snapToGrid="0" snapToObjects="1">
      <p:cViewPr varScale="1">
        <p:scale>
          <a:sx n="88" d="100"/>
          <a:sy n="88" d="100"/>
        </p:scale>
        <p:origin x="168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311371"/>
            <a:ext cx="8186057" cy="4693593"/>
          </a:xfrm>
          <a:prstGeom prst="rect">
            <a:avLst/>
          </a:prstGeom>
        </p:spPr>
        <p:txBody>
          <a:bodyPr wrap="square">
            <a:spAutoFit/>
          </a:bodyPr>
          <a:lstStyle/>
          <a:p>
            <a:pPr algn="just"/>
            <a:r>
              <a:rPr lang="es-MX" sz="2300" dirty="0"/>
              <a:t>Hebreos 13:17: </a:t>
            </a:r>
            <a:r>
              <a:rPr lang="es-MX" sz="2300" b="1" dirty="0"/>
              <a:t>“Obedeced a vuestros pastores, y sujetaos a ellos; porque ellos velan por vuestras almas, como quienes han de dar cuenta; para que lo hagan con alegría, y no quejándose, porque esto no os es provechoso”. </a:t>
            </a:r>
            <a:endParaRPr lang="es-MX" sz="2300" b="1" dirty="0" smtClean="0"/>
          </a:p>
          <a:p>
            <a:pPr algn="just"/>
            <a:r>
              <a:rPr lang="es-MX" sz="2300" dirty="0" smtClean="0"/>
              <a:t>La </a:t>
            </a:r>
            <a:r>
              <a:rPr lang="es-MX" sz="2300" dirty="0"/>
              <a:t>iglesia primitiva, entendió bien ésta estrategia de pesca del Señor y llevó el evangelio a las casas; usando a TODOS los miembros del cuerpo, para pescar. </a:t>
            </a:r>
            <a:endParaRPr lang="es-MX" sz="2300" dirty="0" smtClean="0"/>
          </a:p>
          <a:p>
            <a:pPr algn="just"/>
            <a:r>
              <a:rPr lang="es-MX" sz="2300" dirty="0" smtClean="0"/>
              <a:t>Lucas </a:t>
            </a:r>
            <a:r>
              <a:rPr lang="es-MX" sz="2300" dirty="0"/>
              <a:t>10:1;5: </a:t>
            </a:r>
            <a:r>
              <a:rPr lang="es-MX" sz="2300" b="1" dirty="0"/>
              <a:t>“Después de estas cosas, designó el Señor también a otros setenta, a quienes envió de dos en dos delante de él a toda ciudad y lugar adonde él había de ir” </a:t>
            </a:r>
            <a:r>
              <a:rPr lang="es-MX" sz="2300" dirty="0"/>
              <a:t>Versículo 5: </a:t>
            </a:r>
            <a:r>
              <a:rPr lang="es-MX" sz="2300" b="1" dirty="0"/>
              <a:t>“En cualquier casa donde entréis, primeramente decid: Paz sea a esta casa”. </a:t>
            </a:r>
            <a:endParaRPr lang="es-MX" sz="2300" b="1" dirty="0" smtClean="0"/>
          </a:p>
          <a:p>
            <a:pPr algn="just"/>
            <a:r>
              <a:rPr lang="es-MX" sz="2300" dirty="0" smtClean="0"/>
              <a:t>Hechos </a:t>
            </a:r>
            <a:r>
              <a:rPr lang="es-MX" sz="2300" dirty="0"/>
              <a:t>5:42: </a:t>
            </a:r>
            <a:r>
              <a:rPr lang="es-MX" sz="2300" b="1" dirty="0"/>
              <a:t>“Y todos los días, en el templo y por las casas, no cesaban de enseñar y predicar a Jesucristo”.</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383383"/>
            <a:ext cx="8175171" cy="4447371"/>
          </a:xfrm>
          <a:prstGeom prst="rect">
            <a:avLst/>
          </a:prstGeom>
        </p:spPr>
        <p:txBody>
          <a:bodyPr wrap="square">
            <a:spAutoFit/>
          </a:bodyPr>
          <a:lstStyle/>
          <a:p>
            <a:pPr algn="just"/>
            <a:r>
              <a:rPr lang="es-MX" sz="4000" b="1" dirty="0"/>
              <a:t>II.- EL NEGOCIO DE JESUCRISTO </a:t>
            </a:r>
            <a:endParaRPr lang="es-MX" sz="4000" b="1" dirty="0" smtClean="0"/>
          </a:p>
          <a:p>
            <a:pPr algn="just"/>
            <a:r>
              <a:rPr lang="es-MX" sz="2700" dirty="0" smtClean="0"/>
              <a:t>La </a:t>
            </a:r>
            <a:r>
              <a:rPr lang="es-MX" sz="2700" dirty="0"/>
              <a:t>iglesia tiene una sola misión aquí en la tierra, que es llevar el precioso mensaje de salvación a los perdidos; que se encuentran sin Dios y sin esperanza. Cualquier otra tarea que la iglesia realice, por más buena que parezca; sí no cumple con está misión, se está perdiendo el tiempo. La iglesia puede construir, pero no es una constructora. Puede vender comida, pero no es una cenaduría, etc. Todo eso puede ser bueno, sin olvidar que la iglesia existe para ganar el mundo para Cristo.</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324676"/>
            <a:ext cx="8240485" cy="4524315"/>
          </a:xfrm>
          <a:prstGeom prst="rect">
            <a:avLst/>
          </a:prstGeom>
        </p:spPr>
        <p:txBody>
          <a:bodyPr wrap="square">
            <a:spAutoFit/>
          </a:bodyPr>
          <a:lstStyle/>
          <a:p>
            <a:pPr algn="just"/>
            <a:r>
              <a:rPr lang="es-MX" sz="3200" dirty="0"/>
              <a:t>Lucas 2:49: </a:t>
            </a:r>
            <a:endParaRPr lang="es-MX" sz="3200" dirty="0" smtClean="0"/>
          </a:p>
          <a:p>
            <a:pPr algn="just"/>
            <a:r>
              <a:rPr lang="es-MX" sz="3200" b="1" dirty="0" smtClean="0"/>
              <a:t>“</a:t>
            </a:r>
            <a:r>
              <a:rPr lang="es-MX" sz="3200" b="1" dirty="0"/>
              <a:t>Entonces él les dijo: ¿Por qué me buscabais? ¿No sabíais que en los negocios de mi Padre me es necesario estar?”. </a:t>
            </a:r>
            <a:endParaRPr lang="es-MX" sz="3200" b="1" dirty="0" smtClean="0"/>
          </a:p>
          <a:p>
            <a:pPr algn="just"/>
            <a:r>
              <a:rPr lang="es-MX" sz="3200" dirty="0" smtClean="0"/>
              <a:t>Proverbios </a:t>
            </a:r>
            <a:r>
              <a:rPr lang="es-MX" sz="3200" dirty="0"/>
              <a:t>11:30: </a:t>
            </a:r>
            <a:r>
              <a:rPr lang="es-MX" sz="3200" b="1" dirty="0"/>
              <a:t>“El fruto del justo es árbol de vida; y el que gana almas es sabio”. </a:t>
            </a:r>
            <a:endParaRPr lang="es-MX" sz="3200" b="1" dirty="0" smtClean="0"/>
          </a:p>
          <a:p>
            <a:pPr algn="just"/>
            <a:r>
              <a:rPr lang="es-MX" sz="3200" dirty="0" smtClean="0"/>
              <a:t>Lo </a:t>
            </a:r>
            <a:r>
              <a:rPr lang="es-MX" sz="3200" dirty="0"/>
              <a:t>más sabio que la iglesia debe hacer, es dedicarse para lo que fue creada por Dios; para ser reconciliadora del perdido con Jesucristo.</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448697"/>
            <a:ext cx="8273143" cy="4401205"/>
          </a:xfrm>
          <a:prstGeom prst="rect">
            <a:avLst/>
          </a:prstGeom>
        </p:spPr>
        <p:txBody>
          <a:bodyPr wrap="square">
            <a:spAutoFit/>
          </a:bodyPr>
          <a:lstStyle/>
          <a:p>
            <a:pPr algn="just"/>
            <a:r>
              <a:rPr lang="es-MX" sz="2800" b="1" dirty="0"/>
              <a:t>III.- LLEVAR MUCHO FRUTO: GANANCIA </a:t>
            </a:r>
            <a:endParaRPr lang="es-MX" sz="2800" b="1" dirty="0" smtClean="0"/>
          </a:p>
          <a:p>
            <a:pPr algn="just"/>
            <a:r>
              <a:rPr lang="es-MX" sz="2800" dirty="0" smtClean="0"/>
              <a:t>Ningún </a:t>
            </a:r>
            <a:r>
              <a:rPr lang="es-MX" sz="2800" dirty="0"/>
              <a:t>negocio humano se establece para que la gente diga: </a:t>
            </a:r>
            <a:r>
              <a:rPr lang="es-MX" sz="2800" b="1" dirty="0"/>
              <a:t>“que hermoso lugar”, </a:t>
            </a:r>
            <a:r>
              <a:rPr lang="es-MX" sz="2800" dirty="0"/>
              <a:t>o </a:t>
            </a:r>
            <a:r>
              <a:rPr lang="es-MX" sz="2800" b="1" dirty="0"/>
              <a:t>“que limpio tienen”. </a:t>
            </a:r>
            <a:r>
              <a:rPr lang="es-MX" sz="2800" dirty="0"/>
              <a:t>Claro que no, eso es solo lo mínimo que un negocio tiene que hacer. Pero la razón principal de el negocio, es que genere ganancias a su dueño. Por ello sería triste pensar, que el dueño de la iglesia la estableció solo para que sea un lugar bonito; donde la gente se sienta bien, sino que fue fundada para ser un lugar que lleve mucho fruto o ganancia; para el reino de los cielos.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91886" y="1146912"/>
            <a:ext cx="8218714" cy="4893647"/>
          </a:xfrm>
          <a:prstGeom prst="rect">
            <a:avLst/>
          </a:prstGeom>
        </p:spPr>
        <p:txBody>
          <a:bodyPr wrap="square">
            <a:spAutoFit/>
          </a:bodyPr>
          <a:lstStyle/>
          <a:p>
            <a:pPr algn="just"/>
            <a:r>
              <a:rPr lang="es-MX" sz="2400" dirty="0"/>
              <a:t>Mateo 7:19: </a:t>
            </a:r>
            <a:endParaRPr lang="es-MX" sz="2400" dirty="0" smtClean="0"/>
          </a:p>
          <a:p>
            <a:pPr algn="just"/>
            <a:r>
              <a:rPr lang="es-MX" sz="2400" b="1" dirty="0" smtClean="0"/>
              <a:t>“</a:t>
            </a:r>
            <a:r>
              <a:rPr lang="es-MX" sz="2400" b="1" dirty="0"/>
              <a:t>Todo árbol que no da buen fruto, es cortado y echado en el fuego”.</a:t>
            </a:r>
            <a:r>
              <a:rPr lang="es-MX" sz="2400" dirty="0"/>
              <a:t> Juan 15:2: </a:t>
            </a:r>
            <a:r>
              <a:rPr lang="es-MX" sz="2400" b="1" dirty="0"/>
              <a:t>“Todo pámpano que en mí no lleva fruto, lo quitará; y todo aquel que lleva fruto, lo limpiará, para que lleve más fruto”. </a:t>
            </a:r>
            <a:endParaRPr lang="es-MX" sz="2400" b="1" dirty="0" smtClean="0"/>
          </a:p>
          <a:p>
            <a:pPr algn="just"/>
            <a:r>
              <a:rPr lang="es-MX" sz="2400" dirty="0" smtClean="0"/>
              <a:t>Juan </a:t>
            </a:r>
            <a:r>
              <a:rPr lang="es-MX" sz="2400" dirty="0"/>
              <a:t>15:16: </a:t>
            </a:r>
            <a:endParaRPr lang="es-MX" sz="2400" dirty="0" smtClean="0"/>
          </a:p>
          <a:p>
            <a:pPr algn="just"/>
            <a:r>
              <a:rPr lang="es-MX" sz="2400" b="1" dirty="0" smtClean="0"/>
              <a:t>“</a:t>
            </a:r>
            <a:r>
              <a:rPr lang="es-MX" sz="2400" b="1" dirty="0"/>
              <a:t>No me elegisteis vosotros a mí, sino que yo os elegí a vosotros, y os he puesto para que vayáis y llevéis fruto, y vuestro fruto permanezca; para que todo lo que pidiereis al Padre en mi nombre, él os lo dé”. </a:t>
            </a:r>
            <a:endParaRPr lang="es-MX" sz="2400" b="1" dirty="0" smtClean="0"/>
          </a:p>
          <a:p>
            <a:pPr algn="just"/>
            <a:r>
              <a:rPr lang="es-MX" sz="2400" dirty="0" smtClean="0"/>
              <a:t>Romanos </a:t>
            </a:r>
            <a:r>
              <a:rPr lang="es-MX" sz="2400" dirty="0"/>
              <a:t>16:5: </a:t>
            </a:r>
            <a:endParaRPr lang="es-MX" sz="2400" dirty="0" smtClean="0"/>
          </a:p>
          <a:p>
            <a:pPr algn="just"/>
            <a:r>
              <a:rPr lang="es-MX" sz="2400" b="1" dirty="0" smtClean="0"/>
              <a:t>“</a:t>
            </a:r>
            <a:r>
              <a:rPr lang="es-MX" sz="2400" b="1" dirty="0"/>
              <a:t>Saludad también a la iglesia de su casa. Saludad a </a:t>
            </a:r>
            <a:r>
              <a:rPr lang="es-MX" sz="2400" b="1" dirty="0" err="1"/>
              <a:t>Epeneto</a:t>
            </a:r>
            <a:r>
              <a:rPr lang="es-MX" sz="2400" b="1" dirty="0"/>
              <a:t>, amado mío, que es el primer fruto de </a:t>
            </a:r>
            <a:r>
              <a:rPr lang="es-MX" sz="2400" b="1" dirty="0" err="1"/>
              <a:t>Acaya</a:t>
            </a:r>
            <a:r>
              <a:rPr lang="es-MX" sz="2400" b="1" dirty="0"/>
              <a:t> para Cristo”.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48343" y="1397284"/>
            <a:ext cx="8403771" cy="4401205"/>
          </a:xfrm>
          <a:prstGeom prst="rect">
            <a:avLst/>
          </a:prstGeom>
        </p:spPr>
        <p:txBody>
          <a:bodyPr wrap="square">
            <a:spAutoFit/>
          </a:bodyPr>
          <a:lstStyle/>
          <a:p>
            <a:pPr algn="just"/>
            <a:r>
              <a:rPr lang="es-MX" sz="4000" b="1" dirty="0"/>
              <a:t>CONCLUSIÓN </a:t>
            </a:r>
            <a:endParaRPr lang="es-MX" sz="4000" b="1" dirty="0" smtClean="0"/>
          </a:p>
          <a:p>
            <a:pPr algn="just"/>
            <a:r>
              <a:rPr lang="es-MX" sz="2400" dirty="0" smtClean="0"/>
              <a:t>Cada </a:t>
            </a:r>
            <a:r>
              <a:rPr lang="es-MX" sz="2400" dirty="0"/>
              <a:t>iglesia es una sucursal del cielo, donde el Señor Jesucristo está esperando que den resultado; al reino de los cielos. Cada miembro dará cuenta de nuestra mayordomía en el reino, de cómo administramos nuestros talentos; para dar los mejores resultados en el reino. </a:t>
            </a:r>
            <a:endParaRPr lang="es-MX" sz="2400" dirty="0" smtClean="0"/>
          </a:p>
          <a:p>
            <a:pPr algn="just"/>
            <a:r>
              <a:rPr lang="es-MX" sz="2400" dirty="0" smtClean="0"/>
              <a:t>1 </a:t>
            </a:r>
            <a:r>
              <a:rPr lang="es-MX" sz="2400" dirty="0"/>
              <a:t>Corintios 4:1: </a:t>
            </a:r>
            <a:r>
              <a:rPr lang="es-MX" sz="2400" b="1" dirty="0"/>
              <a:t>“Así, pues, téngannos los hombres por servidores de Cristo, y administradores de los misterios de Dios”. </a:t>
            </a:r>
            <a:endParaRPr lang="es-MX" sz="2400" b="1" dirty="0" smtClean="0"/>
          </a:p>
          <a:p>
            <a:pPr algn="just"/>
            <a:r>
              <a:rPr lang="es-MX" sz="2400" dirty="0" smtClean="0"/>
              <a:t>1 </a:t>
            </a:r>
            <a:r>
              <a:rPr lang="es-MX" sz="2400" dirty="0"/>
              <a:t>Pedro 4:10: </a:t>
            </a:r>
            <a:r>
              <a:rPr lang="es-MX" sz="2400" b="1" dirty="0"/>
              <a:t>“Cada uno según el don que ha recibido, minístrelo a los otros, como buenos administradores de la multiforme gracia de Dios”.</a:t>
            </a:r>
          </a:p>
        </p:txBody>
      </p:sp>
    </p:spTree>
    <p:extLst>
      <p:ext uri="{BB962C8B-B14F-4D97-AF65-F5344CB8AC3E}">
        <p14:creationId xmlns:p14="http://schemas.microsoft.com/office/powerpoint/2010/main" val="265900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685799" y="1894115"/>
            <a:ext cx="7478486" cy="3785652"/>
          </a:xfrm>
          <a:prstGeom prst="rect">
            <a:avLst/>
          </a:prstGeom>
          <a:noFill/>
        </p:spPr>
        <p:txBody>
          <a:bodyPr wrap="square" rtlCol="0">
            <a:spAutoFit/>
          </a:bodyPr>
          <a:lstStyle/>
          <a:p>
            <a:pPr algn="ctr"/>
            <a:r>
              <a:rPr lang="es-MX" sz="8000" b="1" dirty="0" smtClean="0"/>
              <a:t>DE PESCAR CON CAÑA A PESCAR CON RED</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4" y="1723349"/>
            <a:ext cx="8153400" cy="1815882"/>
          </a:xfrm>
          <a:prstGeom prst="rect">
            <a:avLst/>
          </a:prstGeom>
        </p:spPr>
        <p:txBody>
          <a:bodyPr wrap="square">
            <a:spAutoFit/>
          </a:bodyPr>
          <a:lstStyle/>
          <a:p>
            <a:pPr algn="just"/>
            <a:r>
              <a:rPr lang="es-MX" sz="3200" b="1" dirty="0"/>
              <a:t>BASE BÍBLICA:</a:t>
            </a:r>
            <a:r>
              <a:rPr lang="es-MX" sz="4800" b="1" dirty="0"/>
              <a:t> </a:t>
            </a:r>
            <a:r>
              <a:rPr lang="es-MX" sz="3200" dirty="0"/>
              <a:t>Mateo 4:19 </a:t>
            </a:r>
            <a:endParaRPr lang="es-MX" sz="3200" dirty="0" smtClean="0"/>
          </a:p>
          <a:p>
            <a:pPr algn="just"/>
            <a:r>
              <a:rPr lang="es-MX" sz="3200" b="1" dirty="0" smtClean="0"/>
              <a:t>“</a:t>
            </a:r>
            <a:r>
              <a:rPr lang="es-MX" sz="3200" b="1" dirty="0"/>
              <a:t>Y les dijo: Venid en pos de mí, y os haré pescadores de hombres”.</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494082"/>
            <a:ext cx="8262257" cy="4154984"/>
          </a:xfrm>
          <a:prstGeom prst="rect">
            <a:avLst/>
          </a:prstGeom>
        </p:spPr>
        <p:txBody>
          <a:bodyPr wrap="square">
            <a:spAutoFit/>
          </a:bodyPr>
          <a:lstStyle/>
          <a:p>
            <a:pPr algn="just"/>
            <a:r>
              <a:rPr lang="es-MX" sz="4000" b="1" dirty="0"/>
              <a:t>INTRODUCCIÓN </a:t>
            </a:r>
            <a:endParaRPr lang="es-MX" sz="4000" b="1" dirty="0" smtClean="0"/>
          </a:p>
          <a:p>
            <a:pPr algn="just"/>
            <a:r>
              <a:rPr lang="es-MX" sz="2800" b="1" dirty="0" smtClean="0"/>
              <a:t>“</a:t>
            </a:r>
            <a:r>
              <a:rPr lang="es-MX" sz="2800" b="1" dirty="0"/>
              <a:t>pescar con caña” </a:t>
            </a:r>
            <a:r>
              <a:rPr lang="es-MX" sz="2800" dirty="0"/>
              <a:t>durante muchos siglos, la iglesia ha mantenido el paradigma; que solo el Pastor es responsable de traer o ganar las almas. </a:t>
            </a:r>
            <a:endParaRPr lang="es-MX" sz="2800" dirty="0" smtClean="0"/>
          </a:p>
          <a:p>
            <a:pPr algn="just"/>
            <a:r>
              <a:rPr lang="es-MX" sz="2800" dirty="0" smtClean="0"/>
              <a:t>Esto </a:t>
            </a:r>
            <a:r>
              <a:rPr lang="es-MX" sz="2800" dirty="0"/>
              <a:t>representa a una persona con una caña; yendo al mar a pescar. </a:t>
            </a:r>
            <a:endParaRPr lang="es-MX" sz="2800" dirty="0" smtClean="0"/>
          </a:p>
          <a:p>
            <a:pPr algn="just"/>
            <a:r>
              <a:rPr lang="es-MX" sz="2800" dirty="0" smtClean="0"/>
              <a:t>La </a:t>
            </a:r>
            <a:r>
              <a:rPr lang="es-MX" sz="2800" dirty="0"/>
              <a:t>historia ha demostrado que este sistema de crecimiento, es limitado y muy pequeño y no puede cumplir con el propósito de Dios; de dar mucho fruto.</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20485" y="1808593"/>
            <a:ext cx="7946571" cy="3970318"/>
          </a:xfrm>
          <a:prstGeom prst="rect">
            <a:avLst/>
          </a:prstGeom>
        </p:spPr>
        <p:txBody>
          <a:bodyPr wrap="square">
            <a:spAutoFit/>
          </a:bodyPr>
          <a:lstStyle/>
          <a:p>
            <a:pPr algn="just"/>
            <a:r>
              <a:rPr lang="es-MX" sz="3600" dirty="0"/>
              <a:t>Juan 15:8 dice: </a:t>
            </a:r>
            <a:endParaRPr lang="es-MX" sz="3600" dirty="0" smtClean="0"/>
          </a:p>
          <a:p>
            <a:pPr algn="just"/>
            <a:r>
              <a:rPr lang="es-MX" sz="3600" b="1" dirty="0" smtClean="0"/>
              <a:t>“</a:t>
            </a:r>
            <a:r>
              <a:rPr lang="es-MX" sz="3600" b="1" dirty="0"/>
              <a:t>En esto es glorificado mi Padre, en que llevéis mucho fruto, y seáis así mis discípulos”. </a:t>
            </a:r>
            <a:endParaRPr lang="es-MX" sz="3600" b="1" dirty="0" smtClean="0"/>
          </a:p>
          <a:p>
            <a:pPr algn="just"/>
            <a:r>
              <a:rPr lang="es-MX" sz="3600" dirty="0" smtClean="0"/>
              <a:t>La </a:t>
            </a:r>
            <a:r>
              <a:rPr lang="es-MX" sz="3600" dirty="0"/>
              <a:t>caña está limitada a un solo pez por carnada, pero mucho esfuerzo humano para lograrlo.</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148753"/>
            <a:ext cx="8164286" cy="4231928"/>
          </a:xfrm>
          <a:prstGeom prst="rect">
            <a:avLst/>
          </a:prstGeom>
        </p:spPr>
        <p:txBody>
          <a:bodyPr wrap="square">
            <a:spAutoFit/>
          </a:bodyPr>
          <a:lstStyle/>
          <a:p>
            <a:pPr algn="just"/>
            <a:r>
              <a:rPr lang="es-MX" sz="4000" b="1" dirty="0"/>
              <a:t>I</a:t>
            </a:r>
            <a:r>
              <a:rPr lang="es-MX" sz="4000" b="1" dirty="0" smtClean="0"/>
              <a:t>.-SISTEMA </a:t>
            </a:r>
            <a:r>
              <a:rPr lang="es-MX" sz="4000" b="1" dirty="0"/>
              <a:t>DEL PEQUEÑO ESTANQUILLO </a:t>
            </a:r>
            <a:endParaRPr lang="es-MX" sz="4000" b="1" dirty="0" smtClean="0"/>
          </a:p>
          <a:p>
            <a:pPr algn="just"/>
            <a:r>
              <a:rPr lang="es-MX" sz="2700" dirty="0" smtClean="0"/>
              <a:t>La </a:t>
            </a:r>
            <a:r>
              <a:rPr lang="es-MX" sz="2700" dirty="0"/>
              <a:t>iglesia de hoy necesita dejar el sistema del </a:t>
            </a:r>
            <a:r>
              <a:rPr lang="es-MX" sz="2700" b="1" dirty="0"/>
              <a:t>“pequeño negocio”, </a:t>
            </a:r>
            <a:r>
              <a:rPr lang="es-MX" sz="2700" dirty="0"/>
              <a:t>atendido por una sola persona; que va desde abrir, vender, cobrar, limpiar, inventariar y mucho más; a un sistema más bíblico de pescar con redes. </a:t>
            </a:r>
            <a:endParaRPr lang="es-MX" sz="2700" dirty="0" smtClean="0"/>
          </a:p>
          <a:p>
            <a:pPr algn="just"/>
            <a:r>
              <a:rPr lang="es-MX" sz="2700" dirty="0" smtClean="0"/>
              <a:t>Las </a:t>
            </a:r>
            <a:r>
              <a:rPr lang="es-MX" sz="2700" dirty="0"/>
              <a:t>redes fueron diseñadas para pescar, en una redada es capturada una gran multitud de peces; esa es la orden de nuestro Señor de echar redes y no usar cañas. </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00743" y="1290414"/>
            <a:ext cx="8196943" cy="4493538"/>
          </a:xfrm>
          <a:prstGeom prst="rect">
            <a:avLst/>
          </a:prstGeom>
        </p:spPr>
        <p:txBody>
          <a:bodyPr wrap="square">
            <a:spAutoFit/>
          </a:bodyPr>
          <a:lstStyle/>
          <a:p>
            <a:pPr algn="just"/>
            <a:r>
              <a:rPr lang="es-MX" sz="2600" dirty="0"/>
              <a:t>Lucas 5:4: </a:t>
            </a:r>
            <a:r>
              <a:rPr lang="es-MX" sz="2600" b="1" dirty="0"/>
              <a:t>“Cuando terminó de hablar, dijo a Simón: Boga mar adentro, y echad vuestras redes para pesca”. </a:t>
            </a:r>
            <a:endParaRPr lang="es-MX" sz="2600" b="1" dirty="0" smtClean="0"/>
          </a:p>
          <a:p>
            <a:pPr algn="just"/>
            <a:r>
              <a:rPr lang="es-MX" sz="2600" dirty="0" smtClean="0"/>
              <a:t>A </a:t>
            </a:r>
            <a:r>
              <a:rPr lang="es-MX" sz="2600" dirty="0"/>
              <a:t>Jesucristo le gustan las pescas grandes, por ello nos ha dejado una estrategia para usarla. La podemos ver en Lucas 5:5-6: </a:t>
            </a:r>
            <a:r>
              <a:rPr lang="es-MX" sz="2600" b="1" dirty="0"/>
              <a:t>“Respondiendo Simón, le dijo: Maestro, toda la noche hemos estado trabajando, y nada hemos pescado; mas en tu palabra echaré la red. Y habiéndolo hecho, encerraron gran cantidad de peces, y su red se rompía”. </a:t>
            </a:r>
            <a:endParaRPr lang="es-MX" sz="2600" b="1" dirty="0" smtClean="0"/>
          </a:p>
          <a:p>
            <a:pPr algn="just"/>
            <a:r>
              <a:rPr lang="es-MX" sz="2600" dirty="0" smtClean="0"/>
              <a:t>Las </a:t>
            </a:r>
            <a:r>
              <a:rPr lang="es-MX" sz="2600" dirty="0"/>
              <a:t>redes representan la iglesia de Cristo, entrelazada y trabajando todos en el mismo propósito; porque a eso nos mandó el </a:t>
            </a:r>
            <a:r>
              <a:rPr lang="es-MX" sz="2600" dirty="0" smtClean="0"/>
              <a:t>Señor.</a:t>
            </a:r>
            <a:endParaRPr lang="es-MX" sz="2600"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198325"/>
            <a:ext cx="8207829" cy="4832092"/>
          </a:xfrm>
          <a:prstGeom prst="rect">
            <a:avLst/>
          </a:prstGeom>
        </p:spPr>
        <p:txBody>
          <a:bodyPr wrap="square">
            <a:spAutoFit/>
          </a:bodyPr>
          <a:lstStyle/>
          <a:p>
            <a:pPr algn="just"/>
            <a:r>
              <a:rPr lang="es-MX" sz="2800" dirty="0"/>
              <a:t>Marcos 16:15: </a:t>
            </a:r>
            <a:r>
              <a:rPr lang="es-MX" sz="2800" b="1" dirty="0"/>
              <a:t>“Y les dijo: Id por todo el mundo y predicad el evangelio a toda criatura. El trabajo de pescar nunca paso por la mente del Señor delegarlo a un solo hombre sino a todos los santos”. </a:t>
            </a:r>
            <a:endParaRPr lang="es-MX" sz="2800" b="1" dirty="0" smtClean="0"/>
          </a:p>
          <a:p>
            <a:pPr algn="just"/>
            <a:r>
              <a:rPr lang="es-MX" sz="2800" dirty="0" smtClean="0"/>
              <a:t>Efesios </a:t>
            </a:r>
            <a:r>
              <a:rPr lang="es-MX" sz="2800" dirty="0"/>
              <a:t>4:11-12: </a:t>
            </a:r>
            <a:r>
              <a:rPr lang="es-MX" sz="2800" b="1" dirty="0"/>
              <a:t>“Y él mismo constituyó a unos, apóstoles; a otros, profetas; a otros, evangelistas; a otros, pastores y maestros, a fin de perfeccionar a los santos para la obra del ministerio, para la edificación del cuerpo de Cristo”. </a:t>
            </a:r>
            <a:endParaRPr lang="es-MX" sz="2800" b="1" dirty="0" smtClean="0"/>
          </a:p>
          <a:p>
            <a:pPr algn="just"/>
            <a:r>
              <a:rPr lang="es-MX" sz="2800" dirty="0" smtClean="0"/>
              <a:t>Una </a:t>
            </a:r>
            <a:r>
              <a:rPr lang="es-MX" sz="2800" dirty="0"/>
              <a:t>comparación de la iglesia del Nuevo Testamento y las iglesias de hoy:</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128080"/>
            <a:ext cx="8262257" cy="5078313"/>
          </a:xfrm>
          <a:prstGeom prst="rect">
            <a:avLst/>
          </a:prstGeom>
        </p:spPr>
        <p:txBody>
          <a:bodyPr wrap="square">
            <a:spAutoFit/>
          </a:bodyPr>
          <a:lstStyle/>
          <a:p>
            <a:pPr algn="just"/>
            <a:r>
              <a:rPr lang="es-MX" sz="2600" dirty="0"/>
              <a:t>En la pesca con redes, el pastor recobra su función bíblica. Hechos 6:1-4: </a:t>
            </a:r>
            <a:r>
              <a:rPr lang="es-MX" sz="2600" b="1" dirty="0"/>
              <a:t>“En aquellos días, como creciera el número de los discípulos, hubo murmuración de los griegos contra los hebreos, de que las viudas de aquéllos eran desatendidas en la distribución diaria. Entonces los doce convocaron a la multitud de los discípulos, y dijeron: No es justo que nosotros dejemos la palabra de Dios, para servir a las mesas. Buscad, pues, hermanos, de entre vosotros a siete varones de buen testimonio, llenos del Espíritu Santo y de sabiduría, a quienes encarguemos de este trabajo. Y nosotros persistiremos en la oración y en el ministerio de la palabra”</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216</TotalTime>
  <Words>1282</Words>
  <Application>Microsoft Office PowerPoint</Application>
  <PresentationFormat>Presentación en pantalla (4:3)</PresentationFormat>
  <Paragraphs>42</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54</cp:revision>
  <dcterms:created xsi:type="dcterms:W3CDTF">2016-01-29T05:02:58Z</dcterms:created>
  <dcterms:modified xsi:type="dcterms:W3CDTF">2018-02-02T04:29:45Z</dcterms:modified>
  <cp:category/>
</cp:coreProperties>
</file>