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84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6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86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b="1" dirty="0"/>
              <a:t>II.- USAR SU NOMBRE EN NUESTRAS FRENTES </a:t>
            </a:r>
            <a:endParaRPr lang="es-MX" sz="3600" b="1" dirty="0"/>
          </a:p>
          <a:p>
            <a:pPr marL="0" indent="0" algn="just">
              <a:buNone/>
            </a:pPr>
            <a:endParaRPr lang="es-MX" sz="2800" dirty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DIOS </a:t>
            </a:r>
            <a:r>
              <a:rPr lang="es-MX" sz="2800" dirty="0"/>
              <a:t>ESCRIBIRÁ SU NOMBRE EN NUESTRAS FRENTES. Apocalipsis 22:4: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“y verán su rostro, y su nombre estará en sus frentes”. </a:t>
            </a:r>
          </a:p>
          <a:p>
            <a:pPr marL="0" indent="0" algn="just">
              <a:buNone/>
            </a:pPr>
            <a:r>
              <a:rPr lang="es-MX" sz="2800" dirty="0" smtClean="0"/>
              <a:t>Se </a:t>
            </a:r>
            <a:r>
              <a:rPr lang="es-MX" sz="2800" dirty="0"/>
              <a:t>imagina usted, viendo el rostro del Señor, y tener el privilegio de usar su nombre en nuestras frentes.</a:t>
            </a:r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74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2800" dirty="0"/>
              <a:t>B. EL DIABLO PONDRÁ EL NÚMERO DE LA BESTIA. Apocalipsis 13:16: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hacía que a todos, pequeños y grandes, ricos y pobres, libres y esclavos, se les pusiese una marca en la mano derecha, o en la frente”.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Pero </a:t>
            </a:r>
            <a:r>
              <a:rPr lang="es-MX" sz="2800" dirty="0"/>
              <a:t>vean la grandeza de nuestro Dios: Escribirá nuestros nombres con letras de oro, en el libro de la vida. Jesús dijo Lucas 10:20: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Pero no os regocijéis de que los espíritus se os sujetan, sino regocijaos de que vuestros nombres están escritos en los cielos.</a:t>
            </a:r>
            <a:r>
              <a:rPr lang="es-MX" sz="2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83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4000" b="1" dirty="0"/>
              <a:t>III.- EL USO DEL FUEGO </a:t>
            </a:r>
            <a:endParaRPr lang="es-MX" sz="4000" b="1" dirty="0" smtClean="0"/>
          </a:p>
          <a:p>
            <a:pPr marL="514350" indent="-514350">
              <a:buAutoNum type="alphaUcPeriod"/>
            </a:pPr>
            <a:r>
              <a:rPr lang="es-MX" sz="2800" dirty="0" smtClean="0"/>
              <a:t>DIOS </a:t>
            </a:r>
            <a:r>
              <a:rPr lang="es-MX" sz="2800" dirty="0"/>
              <a:t>MANDA FUEGO DEL CIELO. Recordemos a Elías y a los 450 profetas de </a:t>
            </a:r>
            <a:r>
              <a:rPr lang="es-MX" sz="2800" dirty="0" err="1"/>
              <a:t>baal</a:t>
            </a:r>
            <a:r>
              <a:rPr lang="es-MX" sz="2800" dirty="0"/>
              <a:t>.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dirty="0" smtClean="0"/>
              <a:t>1 </a:t>
            </a:r>
            <a:r>
              <a:rPr lang="es-MX" sz="2800" dirty="0"/>
              <a:t>Reyes 18:38,39 dice: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Entonces cayó fuego de Jehová, y consumió el holocausto, la leña, las piedras y el polvo, y aun lamió el agua que estaba en la zanja. Viéndolo todo el pueblo, se postraron y dijeron: !Jehová es el Dios, Jehová es el Dios</a:t>
            </a:r>
            <a:r>
              <a:rPr lang="es-MX" sz="2800" dirty="0"/>
              <a:t>!”.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/>
              <a:t>B. LA BESTIA O EL ANTICRISTO TAMBIÉN USA EL FUEGO. Apocalipsis 13:13: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También hace grandes señales, de tal manera que aún hace descender fuego del cielo a la tierra delante de los hombres”.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Dios </a:t>
            </a:r>
            <a:r>
              <a:rPr lang="es-MX" sz="2800" dirty="0"/>
              <a:t>usará el fuego para destruir a satanás.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Apocalipsis </a:t>
            </a:r>
            <a:r>
              <a:rPr lang="es-MX" sz="2800" dirty="0"/>
              <a:t>20:9,10: </a:t>
            </a:r>
            <a:r>
              <a:rPr lang="es-MX" sz="2800" b="1" dirty="0" smtClean="0"/>
              <a:t>“</a:t>
            </a:r>
            <a:r>
              <a:rPr lang="es-MX" sz="2800" b="1" dirty="0"/>
              <a:t>Y subieron sobre la anchura de la tierra, y rodearon el campamento de los santos y la ciudad amada; y de Dios descendió fuego del cielo, y los consumió. 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2708" y="1824723"/>
            <a:ext cx="80973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Y el diablo que los engañaba fue lanzado en el lago de fuego y azufre, donde estaban la bestia y el falso profeta; y serán atormentados día y noche por los siglos de los siglos”.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Recuerde </a:t>
            </a:r>
            <a:r>
              <a:rPr lang="es-MX" sz="2800" dirty="0"/>
              <a:t>que nuestro Dios </a:t>
            </a:r>
            <a:r>
              <a:rPr lang="es-MX" sz="2800" b="1" dirty="0"/>
              <a:t>“es fuego consumidor”. </a:t>
            </a:r>
            <a:r>
              <a:rPr lang="es-MX" sz="2800" dirty="0"/>
              <a:t>Isaías 30:30.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274330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b="1" dirty="0"/>
              <a:t>IV.- LA ADORACIÓN </a:t>
            </a:r>
            <a:endParaRPr lang="es-MX" sz="4000" b="1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SOLAMENTE </a:t>
            </a:r>
            <a:r>
              <a:rPr lang="es-MX" sz="2800" dirty="0"/>
              <a:t>DIOS DEBE SER ADORADO.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Lucas </a:t>
            </a:r>
            <a:r>
              <a:rPr lang="es-MX" sz="2800" dirty="0"/>
              <a:t>4:8, Deuteronomio 6:13: </a:t>
            </a:r>
            <a:r>
              <a:rPr lang="es-MX" sz="2800" b="1" dirty="0"/>
              <a:t>“Al Señor tu Dios adorarás, y a él solo servirás”. </a:t>
            </a:r>
            <a:endParaRPr lang="es-MX" sz="2800" b="1" dirty="0" smtClean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EL </a:t>
            </a:r>
            <a:r>
              <a:rPr lang="es-MX" sz="2800" dirty="0"/>
              <a:t>DIABLO QUIERE SER ADORADO.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Mateo </a:t>
            </a:r>
            <a:r>
              <a:rPr lang="es-MX" sz="2800" dirty="0"/>
              <a:t>4:9: </a:t>
            </a:r>
            <a:r>
              <a:rPr lang="es-MX" sz="2800" b="1" dirty="0"/>
              <a:t>“y le dijo: Todo esto te daré, si postrado me adorares…”.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Veamos qué precioso pasaje, que nos habla de los tiempo finales: </a:t>
            </a:r>
            <a:endParaRPr lang="es-MX" sz="2800" dirty="0" smtClean="0"/>
          </a:p>
          <a:p>
            <a:pPr marL="0" indent="0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todos los ángeles estaban en pie alrededor del trono, y de los ancianos y de los cuatro seres vivientes; y se postraron sobre sus rostros delante del trono, y adoraron a Dios, diciendo: Amén. La bendición y la gloria y la sabiduría y la acción de gracias y la honra y el poder y la fortaleza, sean a nuestro Dios por los siglos de los siglos. Amén”. </a:t>
            </a:r>
            <a:r>
              <a:rPr lang="es-MX" sz="2800" dirty="0"/>
              <a:t>Apocalipsis 7:11,12. 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74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b="1" dirty="0"/>
              <a:t>V.- CRISTO, EL MESÍAS </a:t>
            </a:r>
            <a:endParaRPr lang="es-MX" b="1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DIOS </a:t>
            </a:r>
            <a:r>
              <a:rPr lang="es-MX" dirty="0"/>
              <a:t>SE HACE CARNE Y SE MANIFIESTA COMO CRISTO PARA SALVACIÓN. Mateo 2:2: </a:t>
            </a:r>
            <a:r>
              <a:rPr lang="es-MX" b="1" dirty="0"/>
              <a:t>“diciendo: ¿Dónde está el rey de los judíos, que ha nacido? Porque su estrella hemos visto en el oriente, y venimos a adorarle”. </a:t>
            </a:r>
            <a:endParaRPr lang="es-MX" b="1" dirty="0" smtClean="0"/>
          </a:p>
          <a:p>
            <a:pPr marL="514350" indent="-514350" algn="just">
              <a:buAutoNum type="alphaUcPeriod"/>
            </a:pPr>
            <a:r>
              <a:rPr lang="es-MX" dirty="0" smtClean="0"/>
              <a:t>EL </a:t>
            </a:r>
            <a:r>
              <a:rPr lang="es-MX" dirty="0"/>
              <a:t>DIABLO SE VA A PRESENTAR COMO CRISTO, PARA CONDENACIÓN. Apocalipsis 13:8: (Es el anticristo o La bestia) </a:t>
            </a:r>
            <a:r>
              <a:rPr lang="es-MX" b="1" dirty="0"/>
              <a:t>“y la adoraron todos los moradores de la tierra cuyos nombres no estaban escritos en el libro de la vida del Cordero que fue inmolado desde el principio del mundo”. </a:t>
            </a:r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8229600" cy="4782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Jesús dijo en Mateo 24:23,24: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Entonces</a:t>
            </a:r>
            <a:r>
              <a:rPr lang="es-MX" sz="2400" b="1" dirty="0"/>
              <a:t>, si alguno os dijere: Mirad, aquí está el Cristo, o mirad, allí está, no lo creáis. Porque se levantarán falsos Cristo, y falsos profetas, y harán grandes señales y prodigios, de tal manera que engañarán, si fuere posible, aun a los escogidos”. </a:t>
            </a:r>
            <a:endParaRPr lang="es-MX" sz="2400" b="1" dirty="0" smtClean="0"/>
          </a:p>
          <a:p>
            <a:pPr marL="0" indent="0" algn="just">
              <a:buNone/>
            </a:pPr>
            <a:r>
              <a:rPr lang="es-MX" sz="2400" dirty="0" smtClean="0"/>
              <a:t>Juan </a:t>
            </a:r>
            <a:r>
              <a:rPr lang="es-MX" sz="2400" dirty="0"/>
              <a:t>el bautista presentó a Jesús como un cordero que quita el pecado del mundo. Por eso, Juan el teólogo (</a:t>
            </a:r>
            <a:r>
              <a:rPr lang="es-MX" sz="2400" dirty="0" err="1"/>
              <a:t>Apoc</a:t>
            </a:r>
            <a:r>
              <a:rPr lang="es-MX" sz="2400" dirty="0"/>
              <a:t>. 5:12) confirma: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que decían a gran voz: El Cordero que fue inmolado es digno de tomar el poder, las riquezas, la sabiduría, la fortaleza, la honra, la gloria y la alabanza”.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sz="3300" b="1" dirty="0"/>
              <a:t>VI.- EL TRONO DE DIOS </a:t>
            </a:r>
            <a:endParaRPr lang="es-MX" sz="3300" b="1" dirty="0" smtClean="0"/>
          </a:p>
          <a:p>
            <a:pPr marL="0" indent="0" algn="just">
              <a:buNone/>
            </a:pPr>
            <a:r>
              <a:rPr lang="es-MX" dirty="0" smtClean="0"/>
              <a:t>A. DIOS </a:t>
            </a:r>
            <a:r>
              <a:rPr lang="es-MX" dirty="0"/>
              <a:t>ESTÁ SENTADO EN EL TRONO. Isaías 6:1: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En el año que murió el rey </a:t>
            </a:r>
            <a:r>
              <a:rPr lang="es-MX" b="1" dirty="0" err="1"/>
              <a:t>Uzías</a:t>
            </a:r>
            <a:r>
              <a:rPr lang="es-MX" b="1" dirty="0"/>
              <a:t> vi yo al Señor sentado sobre un trono alto y sublime, y sus faldas llenaban el templo”.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B. EL </a:t>
            </a:r>
            <a:r>
              <a:rPr lang="es-MX" dirty="0"/>
              <a:t>DIABLO QUISO SENTARSE SOBRE EL TRONO DE DIOS. Isaías 14:13,14: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Tú que decías en tu corazón: Subiré al cielo; en lo alto, junto a las estrellas de Dios, levantaré mi trono, y en el monte del testimonio me sentaré, a los lados del norte; sobre las alturas de las nubes subiré, y seré semejante al Altísimo”. 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NUESTRO ADVERSARIO EL DIABLO 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024"/>
            <a:ext cx="8229600" cy="480414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/>
              <a:t>Dios va a destruir el trono de Satanás. Apocalipsis 16:10: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El quinto ángel derramó su copa sobre el trono de la bestia; y su reino se cubrió de tinieblas</a:t>
            </a:r>
            <a:r>
              <a:rPr lang="es-MX" b="1" dirty="0" smtClean="0"/>
              <a:t>, y </a:t>
            </a:r>
            <a:r>
              <a:rPr lang="es-MX" b="1" dirty="0"/>
              <a:t>mordían de dolor sus lenguas” </a:t>
            </a: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Dios </a:t>
            </a:r>
            <a:r>
              <a:rPr lang="es-MX" dirty="0"/>
              <a:t>sigue sentado en su trono. Apocalipsis 19:4-6: </a:t>
            </a:r>
            <a:r>
              <a:rPr lang="es-MX" b="1" dirty="0"/>
              <a:t>“Y los veinticuatro ancianos y los cuatro seres vivientes se postraron en tierra y adoraron a Dios, que estaba sentado en el trono, y decían: !!Amén!! !!Aleluya!! Y salió del trono una voz que decía: Alabad a nuestro Dios todos sus siervos, y los que le teméis, así pequeños como grandes. Y oí como la voz de una gran multitud, como el estruendo de muchas aguas, y como la voz de grandes truenos, que decía: !!Aleluya, porque el Señor nuestro Dios Todopoderoso reina!”. </a:t>
            </a:r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VII.- </a:t>
            </a:r>
            <a:r>
              <a:rPr lang="es-MX" sz="4000" b="1" dirty="0" smtClean="0"/>
              <a:t>ÁNGELES</a:t>
            </a:r>
          </a:p>
          <a:p>
            <a:pPr marL="0" indent="0">
              <a:buNone/>
            </a:pPr>
            <a:endParaRPr lang="es-MX" dirty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DIOS </a:t>
            </a:r>
            <a:r>
              <a:rPr lang="es-MX" sz="2800" dirty="0"/>
              <a:t>TIENE SU SÉQUITO DE ÁNGELES QUE LE ADORAN. Hebreos 1:7: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Ciertamente de los ángeles dice: El que hace a sus ángeles espíritus, y a sus ministros llama de fuego”. </a:t>
            </a:r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940"/>
            <a:ext cx="8229600" cy="4859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dirty="0"/>
              <a:t>B. EL DIABLO MISMO SE PRESENTA COMO ÁNGEL.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2 </a:t>
            </a:r>
            <a:r>
              <a:rPr lang="es-MX" sz="2800" dirty="0"/>
              <a:t>Corintios 11:14,15: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no es maravilla, porque el mismo Satanás se disfraza como ángel de luz. Así que no es extraño si también sus ministros se disfrazan como ministros de justicia; cuyo fin será conforme a sus obras”.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Por </a:t>
            </a:r>
            <a:r>
              <a:rPr lang="es-MX" sz="2800" dirty="0"/>
              <a:t>eso Jesús (Gálatas 1:8) dice: </a:t>
            </a:r>
            <a:r>
              <a:rPr lang="es-MX" sz="2800" b="1" dirty="0"/>
              <a:t>“Mas si aun nosotros, o un ángel del cielo, os anunciare otro evangelio diferente del que os hemos anunciado, sea anatema”. </a:t>
            </a:r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30506" y="1791674"/>
            <a:ext cx="82626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Recuerde que </a:t>
            </a:r>
            <a:endParaRPr lang="es-MX" sz="2800" b="1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el ángel de Jehová acampa alrededor de los que le temen, y los defiende”</a:t>
            </a:r>
            <a:r>
              <a:rPr lang="es-MX" sz="2800" dirty="0"/>
              <a:t>. </a:t>
            </a:r>
          </a:p>
          <a:p>
            <a:pPr algn="just"/>
            <a:r>
              <a:rPr lang="es-MX" sz="2800" dirty="0"/>
              <a:t>Salmos 34:7. </a:t>
            </a:r>
            <a:endParaRPr lang="es-MX" sz="2800" dirty="0" smtClean="0"/>
          </a:p>
          <a:p>
            <a:pPr algn="just"/>
            <a:r>
              <a:rPr lang="es-MX" sz="2800" dirty="0" smtClean="0"/>
              <a:t>Y </a:t>
            </a:r>
            <a:r>
              <a:rPr lang="es-MX" sz="2800" dirty="0"/>
              <a:t>Salmos 91:11 afirma: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Pues a sus ángeles mandará acerca de ti, que te guarden en todos tus caminos”.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148549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91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b="1" dirty="0"/>
              <a:t>VIII.- TENEMOS AUTORIDAD SOBRE ÉL EN EL NOMBRE DE JESÚS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sz="2800" dirty="0" smtClean="0"/>
              <a:t>Lucas </a:t>
            </a:r>
            <a:r>
              <a:rPr lang="es-MX" sz="2800" dirty="0"/>
              <a:t>10:19: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He aquí os doy potestad de hollar serpientes y escorpiones, y sobre toda fuerza del enemigo, y nada os dañará”.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Colosenses </a:t>
            </a:r>
            <a:r>
              <a:rPr lang="es-MX" sz="2800" dirty="0"/>
              <a:t>2:15: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despojando a los principados y a las potestades, los exhibió públicamente, triunfando sobre ellos en la cruz”.</a:t>
            </a:r>
          </a:p>
        </p:txBody>
      </p:sp>
    </p:spTree>
    <p:extLst>
      <p:ext uri="{BB962C8B-B14F-4D97-AF65-F5344CB8AC3E}">
        <p14:creationId xmlns:p14="http://schemas.microsoft.com/office/powerpoint/2010/main" val="534562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Efesio 1:21-22: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sobre todo principado y autoridad y poder y señorío, y sobre todo nombre que se nombra, no sólo en este siglo, sino también en el venidero; y sometió todas las cosas bajo sus pies, y lo dio por cabeza sobre todas las cosas a la iglesia”.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San </a:t>
            </a:r>
            <a:r>
              <a:rPr lang="es-MX" sz="2800" dirty="0"/>
              <a:t>Marcos 3:15: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que tuviesen autoridad para sanar enfermedades y para echar fuera demonios”.</a:t>
            </a:r>
          </a:p>
        </p:txBody>
      </p:sp>
    </p:spTree>
    <p:extLst>
      <p:ext uri="{BB962C8B-B14F-4D97-AF65-F5344CB8AC3E}">
        <p14:creationId xmlns:p14="http://schemas.microsoft.com/office/powerpoint/2010/main" val="489132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78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San Marcos 16:17: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Y estas señales seguirán a los que creen: En mi nombre echarán fuera demonios; hablarán nuevas lenguas; tomarán en las manos serpientes, y si bebieren cosa mortífera, no les hará daño; sobre los enfermos pondrán sus manos, y sanarán”. </a:t>
            </a:r>
            <a:endParaRPr lang="es-MX" sz="2400" b="1" dirty="0" smtClean="0"/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400" dirty="0" smtClean="0"/>
              <a:t>San </a:t>
            </a:r>
            <a:r>
              <a:rPr lang="es-MX" sz="2400" dirty="0"/>
              <a:t>Mateo 10:8: </a:t>
            </a:r>
            <a:endParaRPr lang="es-MX" sz="2400" dirty="0" smtClean="0"/>
          </a:p>
          <a:p>
            <a:pPr marL="0" indent="0" algn="just">
              <a:buNone/>
            </a:pPr>
            <a:r>
              <a:rPr lang="es-MX" sz="2400" b="1" dirty="0" smtClean="0"/>
              <a:t>“</a:t>
            </a:r>
            <a:r>
              <a:rPr lang="es-MX" sz="2400" b="1" dirty="0"/>
              <a:t>Sanad enfermos, limpiad leprosos, resucitad muertos, echad fuera demonios; de gracia recibisteis, dad de gracia”. </a:t>
            </a:r>
            <a:endParaRPr lang="es-MX" sz="2400" b="1" dirty="0" smtClean="0"/>
          </a:p>
          <a:p>
            <a:pPr marL="0" indent="0" algn="just">
              <a:buNone/>
            </a:pPr>
            <a:r>
              <a:rPr lang="es-MX" sz="2400" dirty="0" smtClean="0"/>
              <a:t>Satanás </a:t>
            </a:r>
            <a:r>
              <a:rPr lang="es-MX" sz="2400" dirty="0"/>
              <a:t>el diablo y sus demonios, se sujetan en el nombre de Jesucristo. </a:t>
            </a:r>
          </a:p>
        </p:txBody>
      </p:sp>
    </p:spTree>
    <p:extLst>
      <p:ext uri="{BB962C8B-B14F-4D97-AF65-F5344CB8AC3E}">
        <p14:creationId xmlns:p14="http://schemas.microsoft.com/office/powerpoint/2010/main" val="1035276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CONCLUSIÓN </a:t>
            </a:r>
            <a:endParaRPr lang="es-MX" sz="4000" b="1" dirty="0" smtClean="0"/>
          </a:p>
          <a:p>
            <a:pPr marL="0" indent="0" algn="just">
              <a:buNone/>
            </a:pPr>
            <a:r>
              <a:rPr lang="es-MX" sz="2800" dirty="0" smtClean="0"/>
              <a:t>Santiago </a:t>
            </a:r>
            <a:r>
              <a:rPr lang="es-MX" sz="2800" dirty="0"/>
              <a:t>4:7 nos confirma: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Someteos, pues, a Dios; resistid al diablo, y huirá de vosotros”.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Busca </a:t>
            </a:r>
            <a:r>
              <a:rPr lang="es-MX" sz="2800" dirty="0"/>
              <a:t>en la Biblia la verdad, y ésta te hará libre de todas sus mentiras, su influencia y herejías.</a:t>
            </a:r>
          </a:p>
        </p:txBody>
      </p:sp>
    </p:spTree>
    <p:extLst>
      <p:ext uri="{BB962C8B-B14F-4D97-AF65-F5344CB8AC3E}">
        <p14:creationId xmlns:p14="http://schemas.microsoft.com/office/powerpoint/2010/main" val="2127682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Como último comentario quiero decirte que existe una biblia satánica, también </a:t>
            </a:r>
            <a:r>
              <a:rPr lang="es-MX" sz="2800" b="1" dirty="0"/>
              <a:t>“santa muerte”</a:t>
            </a:r>
            <a:r>
              <a:rPr lang="es-MX" sz="2800" dirty="0"/>
              <a:t>; pero nosotros predicamos la vida.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Jesús está la vida.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Veamos </a:t>
            </a:r>
            <a:r>
              <a:rPr lang="es-MX" sz="2800" dirty="0"/>
              <a:t>a lo que Jesús vino: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El que practica el pecado es del diablo; porque el diablo peca desde el principio. Para esto apareció el Hijo de Dios, para deshacer las obras del diablo</a:t>
            </a:r>
            <a:r>
              <a:rPr lang="es-MX" sz="2800" b="1"/>
              <a:t>”. </a:t>
            </a:r>
            <a:endParaRPr lang="es-MX" sz="2800" b="1" smtClean="0"/>
          </a:p>
          <a:p>
            <a:pPr marL="0" indent="0" algn="just">
              <a:buNone/>
            </a:pPr>
            <a:r>
              <a:rPr lang="es-MX" sz="2800" smtClean="0"/>
              <a:t>1 </a:t>
            </a:r>
            <a:r>
              <a:rPr lang="es-MX" sz="2800" dirty="0"/>
              <a:t>Juan 3:8.</a:t>
            </a:r>
          </a:p>
        </p:txBody>
      </p:sp>
    </p:spTree>
    <p:extLst>
      <p:ext uri="{BB962C8B-B14F-4D97-AF65-F5344CB8AC3E}">
        <p14:creationId xmlns:p14="http://schemas.microsoft.com/office/powerpoint/2010/main" val="26596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98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BÍBLICA: </a:t>
            </a:r>
            <a:endParaRPr lang="es-MX" sz="4000" b="1" dirty="0" smtClean="0"/>
          </a:p>
          <a:p>
            <a:pPr marL="0" indent="0" algn="just">
              <a:buNone/>
            </a:pPr>
            <a:r>
              <a:rPr lang="es-MX" sz="2800" dirty="0" smtClean="0"/>
              <a:t>Isaías </a:t>
            </a:r>
            <a:r>
              <a:rPr lang="es-MX" sz="2800" dirty="0"/>
              <a:t>14:13,14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Tú que decías en tu corazón: Subiré al cielo; en lo alto, junto a las estrellas de Dios, levantaré mi trono, y en el monte del testimonio me sentaré, a los lados del norte; sobre las alturas de las nubes subiré, y seré semejante al Altísimo”.</a:t>
            </a:r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031" y="14900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700" b="1" dirty="0"/>
              <a:t>INTRODUCCIÓN </a:t>
            </a:r>
            <a:endParaRPr lang="es-MX" sz="4700" b="1" dirty="0" smtClean="0"/>
          </a:p>
          <a:p>
            <a:pPr marL="0" indent="0" algn="just">
              <a:buNone/>
            </a:pPr>
            <a:r>
              <a:rPr lang="es-MX" sz="2800" dirty="0" smtClean="0"/>
              <a:t>Cuando </a:t>
            </a:r>
            <a:r>
              <a:rPr lang="es-MX" sz="2800" dirty="0"/>
              <a:t>el diablo se ensoberbeció, renunció a su belleza angelical para querer ser semejante a Dios.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Dice </a:t>
            </a:r>
            <a:r>
              <a:rPr lang="es-MX" sz="2800" dirty="0"/>
              <a:t>el profeta Ezequiel (28:12) que: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era lleno de sabiduría y hermosura…”.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De </a:t>
            </a:r>
            <a:r>
              <a:rPr lang="es-MX" sz="2800" dirty="0"/>
              <a:t>hecho, dice el verso 15: </a:t>
            </a:r>
            <a:r>
              <a:rPr lang="es-MX" sz="2800" b="1" dirty="0"/>
              <a:t>“perfecto eras en todos tus caminos desde el día que fuiste creado, hasta que se halló en ti maldad”.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974554"/>
            <a:ext cx="7772400" cy="625898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3100" dirty="0" smtClean="0"/>
              <a:t>El </a:t>
            </a:r>
            <a:r>
              <a:rPr lang="es-MX" sz="3100" dirty="0"/>
              <a:t>siempre ha querido ser igual a Dios, ser como Él, recibir su gloria; ser el único en recibir la adoración. Por eso, le imita, se presenta ante los demás; ataviado de algo que no le pertenece. Ha querido usurpar el trono de Dios.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711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Dios mismo dice por medio del profeta: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“¿</a:t>
            </a:r>
            <a:r>
              <a:rPr lang="es-MX" sz="2800" b="1" dirty="0"/>
              <a:t>A qué, pues, haréis semejante a Dios, o qué imagen le compondréis?”.</a:t>
            </a:r>
            <a:r>
              <a:rPr lang="es-MX" sz="2800" dirty="0"/>
              <a:t> Isaías 40:18.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Más </a:t>
            </a:r>
            <a:r>
              <a:rPr lang="es-MX" sz="2800" dirty="0"/>
              <a:t>adelante dijo: </a:t>
            </a:r>
            <a:r>
              <a:rPr lang="es-MX" sz="2800" b="1" dirty="0"/>
              <a:t>“Acordaos de las cosas pasadas desde los tiempos antiguos; porque yo soy Dios, y no hay otro Dios, y nada hay semejante a mí”</a:t>
            </a:r>
            <a:r>
              <a:rPr lang="es-MX" sz="2800" dirty="0"/>
              <a:t> Isaías 46:9.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profeta Jeremías (10:6) también afirmó: </a:t>
            </a:r>
            <a:r>
              <a:rPr lang="es-MX" sz="2800" b="1" dirty="0"/>
              <a:t>“No hay semejante a ti, oh Jehová; grande eres tú, y grande tu nombre en poderío”.</a:t>
            </a:r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7108"/>
            <a:ext cx="8229600" cy="47490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Y el salmista (89:6) dijo: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¿quién en los cielos se igualará a Jehová? ¿Quién será semejante a Jehová entre los hijos de los potentados?”.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Hechos </a:t>
            </a:r>
            <a:r>
              <a:rPr lang="es-MX" dirty="0"/>
              <a:t>13:10: </a:t>
            </a:r>
            <a:r>
              <a:rPr lang="es-MX" b="1" dirty="0"/>
              <a:t>“!!Oh, lleno de todo engaño y de toda maldad, hijo del diablo, enemigo de toda justicia!! ¿No cesarás de trastornar los caminos rectos del Señor?”.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busca confundir a los hombres, cambiarle los pensamientos para recibir la adoración; esto aún cuando la gente no lo sepa, entienda o crea. Esa es su artimaña. Enredar a la gente. </a:t>
            </a:r>
            <a:endParaRPr lang="es-MX" dirty="0" smtClean="0"/>
          </a:p>
          <a:p>
            <a:pPr marL="0" indent="0">
              <a:buNone/>
            </a:pPr>
            <a:r>
              <a:rPr lang="es-MX" b="1" dirty="0" smtClean="0"/>
              <a:t>EL </a:t>
            </a:r>
            <a:r>
              <a:rPr lang="es-MX" b="1" dirty="0"/>
              <a:t>DIABLO QUIERE COPIAR TODO LO QUE DIOS HACE</a:t>
            </a:r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98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b="1" dirty="0"/>
              <a:t>I.- LEÓN DE LA TRIBU DE JUDÁ </a:t>
            </a:r>
            <a:endParaRPr lang="es-MX" sz="4000" b="1" dirty="0" smtClean="0"/>
          </a:p>
          <a:p>
            <a:pPr marL="0" indent="0" algn="just">
              <a:buNone/>
            </a:pPr>
            <a:endParaRPr lang="es-MX" sz="2800" dirty="0"/>
          </a:p>
          <a:p>
            <a:pPr marL="514350" indent="-514350" algn="just">
              <a:buAutoNum type="alphaUcPeriod"/>
            </a:pPr>
            <a:r>
              <a:rPr lang="es-MX" sz="2800" dirty="0" smtClean="0"/>
              <a:t>LA </a:t>
            </a:r>
            <a:r>
              <a:rPr lang="es-MX" sz="2800" dirty="0"/>
              <a:t>BIBLIA REPRESENTA A DIOS COMO UN LEÓN. Oseas 5:14: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Porque yo seré como león a Efraín, y como cachorro de león a la casa de Judá; yo, yo arrebataré, y me iré; tomaré, y no habrá quien liberte”.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B. EL DIABLO SE PRESENTA COMO UN LEÓN.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1 </a:t>
            </a:r>
            <a:r>
              <a:rPr lang="es-MX" sz="2800" dirty="0"/>
              <a:t>Pedro 5:8: </a:t>
            </a:r>
            <a:r>
              <a:rPr lang="es-MX" sz="2800" b="1" dirty="0"/>
              <a:t>“Pero como León que anda rugiendo. “Sed sobrios, y velad; porque vuestro adversario el diablo, como león rugiente, anda alrededor buscando a quien devorar”.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Podemos </a:t>
            </a:r>
            <a:r>
              <a:rPr lang="es-MX" sz="2800" dirty="0"/>
              <a:t>usar el texto de apocalipsis 5:5 para decir, que nuestro león matará a ese león usurpador: </a:t>
            </a:r>
            <a:r>
              <a:rPr lang="es-MX" sz="2800" b="1" dirty="0"/>
              <a:t>“Y uno de los ancianos me dijo: No llores. He aquí que el León de la tribu de Judá, la raíz de David, ha vencido para abrir el libro y desatar sus siete sellos”. </a:t>
            </a:r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2099</Words>
  <Application>Microsoft Office PowerPoint</Application>
  <PresentationFormat>Presentación en pantalla (4:3)</PresentationFormat>
  <Paragraphs>105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El siempre ha querido ser igual a Dios, ser como Él, recibir su gloria; ser el único en recibir la adoración. Por eso, le imita, se presenta ante los demás; ataviado de algo que no le pertenece. Ha querido usurpar el trono de Dios.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68</cp:revision>
  <dcterms:created xsi:type="dcterms:W3CDTF">2016-01-29T05:02:58Z</dcterms:created>
  <dcterms:modified xsi:type="dcterms:W3CDTF">2018-01-31T18:11:29Z</dcterms:modified>
  <cp:category/>
</cp:coreProperties>
</file>