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57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1" r:id="rId13"/>
    <p:sldId id="272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Picture 2" descr="C:\Users\User\Desktop\portadas\INTERIOR SOBRENATURALE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ORTADA Sobrenatur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685800"/>
            <a:ext cx="10972800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734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El don de interpretación es dado por el Señor Jesucristo, para hacer que el mensaje comunicado a través del don de lenguas sea inteligible a otros; de modo que toda la iglesia como también el poseedor del don, puedan ser edificados (1 </a:t>
            </a:r>
            <a:r>
              <a:rPr lang="es-MX" dirty="0" err="1"/>
              <a:t>Cor</a:t>
            </a:r>
            <a:r>
              <a:rPr lang="es-MX" dirty="0"/>
              <a:t>. 14:27 v.5).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/>
              <a:t>Queda claro en estos versículos, que este don y su operación es en la congregación o para edificación congregacional; ya que servirá de entendimiento para los que oyen al interprete y a él mismo.</a:t>
            </a:r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s-MX" b="1" dirty="0" smtClean="0">
                <a:latin typeface="+mn-lt"/>
              </a:rPr>
              <a:t>OTROS USOS DE LA INTERPRETACIÓN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Daniel 5:25-28: </a:t>
            </a:r>
            <a:r>
              <a:rPr lang="es-MX" sz="3200" b="1" dirty="0"/>
              <a:t>“Y la escritura que trazó es: MENE, MENE, TEKEL, UPARSIN”. </a:t>
            </a:r>
            <a:r>
              <a:rPr lang="es-MX" sz="3200" dirty="0"/>
              <a:t>Esta es la interpretación del asunto: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/>
              <a:t>MENE: </a:t>
            </a:r>
            <a:r>
              <a:rPr lang="es-MX" sz="3200" b="1" dirty="0"/>
              <a:t>“Contó Dios tu reino, y le ha puesto fin”.</a:t>
            </a:r>
            <a:endParaRPr lang="es-MX" sz="3200" dirty="0"/>
          </a:p>
          <a:p>
            <a:pPr marL="0" indent="0" algn="just">
              <a:buNone/>
            </a:pPr>
            <a:r>
              <a:rPr lang="es-MX" sz="3200" dirty="0"/>
              <a:t>TEKEL: </a:t>
            </a:r>
            <a:r>
              <a:rPr lang="es-MX" sz="3200" b="1" dirty="0"/>
              <a:t>“Pesado has sido en balanza, y fuiste hallado falto”.</a:t>
            </a:r>
            <a:endParaRPr lang="es-MX" sz="3200" dirty="0"/>
          </a:p>
          <a:p>
            <a:pPr marL="0" indent="0" algn="just">
              <a:buNone/>
            </a:pPr>
            <a:r>
              <a:rPr lang="es-MX" sz="3200" dirty="0"/>
              <a:t>PERES: </a:t>
            </a:r>
            <a:r>
              <a:rPr lang="es-MX" sz="3200" b="1" dirty="0"/>
              <a:t>“Tu reino ha sido roto, y dado a los medos y a los persas”.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23582"/>
            <a:ext cx="8385463" cy="5153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Además, una interpretación a veces consiste; en una exposición o ampliación del mensaje original. Por ejemplo, cuando el mensaje de Dios fue manifiesto por esa mano que escribía en la pared; Daniel le dio la interpretación de las palabras: </a:t>
            </a:r>
            <a:r>
              <a:rPr lang="es-MX" sz="4000" b="1" dirty="0"/>
              <a:t>“MENE, MENE, TEKEL, UPARSIN”. 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00752"/>
            <a:ext cx="8385463" cy="5276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La traducción literal, es: </a:t>
            </a:r>
            <a:r>
              <a:rPr lang="es-MX" sz="4000" b="1" dirty="0"/>
              <a:t>“contado, contado, pesado, roto”. </a:t>
            </a:r>
            <a:r>
              <a:rPr lang="es-MX" sz="4000" dirty="0"/>
              <a:t>Pero Daniel dio la siguiente interpretación del asunto: </a:t>
            </a:r>
            <a:endParaRPr lang="es-MX" sz="4000" dirty="0" smtClean="0"/>
          </a:p>
          <a:p>
            <a:pPr marL="0" indent="0" algn="just">
              <a:buNone/>
            </a:pPr>
            <a:r>
              <a:rPr lang="es-MX" sz="4000" dirty="0"/>
              <a:t>La traducción literal, es: </a:t>
            </a:r>
            <a:r>
              <a:rPr lang="es-MX" sz="4000" b="1" dirty="0"/>
              <a:t>“contado, contado, pesado, roto”. </a:t>
            </a:r>
            <a:r>
              <a:rPr lang="es-MX" sz="4000" dirty="0"/>
              <a:t>Pero Daniel dio la siguiente interpretación del asunto: </a:t>
            </a:r>
          </a:p>
          <a:p>
            <a:pPr marL="0" indent="0" algn="just">
              <a:buNone/>
            </a:pP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23582"/>
            <a:ext cx="8385463" cy="5153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Dios da las interpretaciones de acuerdo a la capacidad mental, el conocimiento, y la expectativa de la persona que habla. El usará el vocabulario, el acento, y la gramática de la persona que interpreta.</a:t>
            </a:r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55343"/>
            <a:ext cx="8385463" cy="52216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400" dirty="0"/>
              <a:t>Una vez más, debemos recordar que se trata de un don de interpretación y no de traducción. Una traducción es el traspaso de un idioma a otro en palabras o términos gramaticales equivalentes. </a:t>
            </a:r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50878"/>
            <a:ext cx="8385463" cy="51260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En el proceso de traducción interviene el intelecto, el conocimiento del idioma o códigos que se traducen y una serie de mecanismos propios del intelecto. En cambio, en la interpretación es una declaración del significado, y puede expresarse de manera muy diferente a la forma original. La interpretación conlleva una carga de sentido, que no está presente en la mera traducción.</a:t>
            </a:r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CONCLUSIÓN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719618"/>
            <a:ext cx="8385463" cy="44573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La preparación, el temperamento, los dones naturales influirán sobre su declaración, pero no por eso el don será menos sobrenatural.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/>
              <a:t>En sus instrucciones bien practicas a los corintios, Pablo aconseja que los que hablan en lenguas, deben orar para tener la capacidad de interpretación; según 1 Corintios 14:13: </a:t>
            </a:r>
            <a:r>
              <a:rPr lang="es-MX" sz="3200" b="1" dirty="0"/>
              <a:t>“Por lo cual, el que habla en lengua extraña, pida en oración poder interpretarla”.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+mn-lt"/>
              </a:rPr>
              <a:t>DON DE INTERPRETACIÓN DE LENGUAS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265527"/>
            <a:ext cx="8385463" cy="3911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/>
              <a:t>TEXTO BÍBLICO: </a:t>
            </a:r>
            <a:r>
              <a:rPr lang="pt-BR" sz="3600" dirty="0"/>
              <a:t>1 Corintios 12:10</a:t>
            </a:r>
          </a:p>
          <a:p>
            <a:pPr marL="0" indent="0" algn="just">
              <a:buNone/>
            </a:pPr>
            <a:r>
              <a:rPr lang="es-MX" sz="3600" b="1" dirty="0"/>
              <a:t>“A otro, el hacer milagros; a otro, profecía; a otro, discernimiento de espíritus; a otro, diversos géneros de lenguas; y a otro, INTERPRETACIÓN DE LENGUAS”.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INTRODUCCIÓN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La palabra griega que se traduce “</a:t>
            </a:r>
            <a:r>
              <a:rPr lang="es-MX" sz="3200" dirty="0" err="1"/>
              <a:t>ínterpretacion</a:t>
            </a:r>
            <a:r>
              <a:rPr lang="es-MX" sz="3200" dirty="0"/>
              <a:t>”, es “</a:t>
            </a:r>
            <a:r>
              <a:rPr lang="es-MX" sz="3200" dirty="0" err="1"/>
              <a:t>ermeneia</a:t>
            </a:r>
            <a:r>
              <a:rPr lang="es-MX" sz="3200" dirty="0"/>
              <a:t>”. De la cual sale la palabra hermenéutica, que significa </a:t>
            </a:r>
            <a:r>
              <a:rPr lang="es-MX" sz="3200" i="1" dirty="0"/>
              <a:t>“principios de interpretación</a:t>
            </a:r>
            <a:r>
              <a:rPr lang="es-MX" sz="3200" i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Interpretar significa: </a:t>
            </a:r>
            <a:r>
              <a:rPr lang="es-MX" sz="3200" i="1" dirty="0"/>
              <a:t>“explicar el significado de” </a:t>
            </a:r>
            <a:r>
              <a:rPr lang="es-MX" sz="3200" dirty="0"/>
              <a:t>o </a:t>
            </a:r>
            <a:r>
              <a:rPr lang="es-MX" sz="3200" i="1" dirty="0"/>
              <a:t>“traducir oralmente”. </a:t>
            </a:r>
            <a:r>
              <a:rPr lang="es-MX" sz="3200" dirty="0"/>
              <a:t>También significa: “dar el sentido de algo”, pero no necesariamente es traducir palabra por palabra.</a:t>
            </a:r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Dicho de una manera más básica o precisa, don de capacidad sobrenatural de traducir o explicar el significado, de un mensaje público en lenguas</a:t>
            </a:r>
            <a:r>
              <a:rPr lang="es-MX" sz="3600" dirty="0" smtClean="0"/>
              <a:t>.</a:t>
            </a:r>
          </a:p>
          <a:p>
            <a:pPr marL="0" indent="0" algn="just">
              <a:buNone/>
            </a:pPr>
            <a:r>
              <a:rPr lang="es-MX" sz="3600" b="1" dirty="0"/>
              <a:t>“Por lo cual, el que habla en lenguas, ore para poder interpretarlas. Si alguno habla en lenguas, que hablen dos, o a lo más tres, y por turno; y que uno interprete”. </a:t>
            </a:r>
            <a:r>
              <a:rPr lang="es-MX" sz="3600" dirty="0"/>
              <a:t>1 Corintios </a:t>
            </a:r>
            <a:r>
              <a:rPr lang="es-MX" sz="3600" dirty="0" smtClean="0"/>
              <a:t>14:13 y</a:t>
            </a:r>
            <a:r>
              <a:rPr lang="es-MX" sz="3600" dirty="0"/>
              <a:t>, 27.</a:t>
            </a:r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s-MX" b="1" dirty="0" smtClean="0">
                <a:latin typeface="+mn-lt"/>
              </a:rPr>
              <a:t> ORIGEN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Es casi irónico que este don, debiera acompañar el ejercicio del don de lenguas; pero no goza de la misma popularidad y admiración que los demás. De hecho, no es el que más busca la gente. </a:t>
            </a:r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887104"/>
            <a:ext cx="8385463" cy="52898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Este don depende de el don de lenguas ya que no se puede interpretar lo que no existe o no se produce. Las lenguas corresponden a un primer movimiento, mientras que la interpretación es un movimiento de segundo orden, ya que le siguen por necesidad</a:t>
            </a:r>
            <a:r>
              <a:rPr lang="es-MX" sz="3600" dirty="0" smtClean="0"/>
              <a:t>.</a:t>
            </a:r>
          </a:p>
          <a:p>
            <a:pPr marL="0" indent="0" algn="just">
              <a:buNone/>
            </a:pPr>
            <a:r>
              <a:rPr lang="es-MX" sz="3600" dirty="0"/>
              <a:t>Las lenguas pueden ejercitarse sin interpretación. Pero no puede haber interpretación, sin lenguas.</a:t>
            </a: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50878"/>
            <a:ext cx="8385463" cy="51260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Hay que aclarar que el don de interpretación, no es una traducción. En otras palabras, no es una operación de la mente del interprete; sino una operación sobrenatural del Espíritu Santo, cuando la lengua que se habla no se ajusta a los cánones del habla humana.</a:t>
            </a: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Es por ello, que la interpretación es poder expresar bajo la inspiración del Espíritu Santo; lo que está orando o hablando en lenguas desconocidas o angelicales. De modo que la interpretación, es tan sobrenatural como el hablar en lenguas. </a:t>
            </a:r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 smtClean="0">
                <a:latin typeface="+mn-lt"/>
              </a:rPr>
              <a:t> LA EDIFICACIÓN DE LA IGLESIA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James D. </a:t>
            </a:r>
            <a:r>
              <a:rPr lang="es-MX" sz="4000" dirty="0" err="1"/>
              <a:t>Crane</a:t>
            </a:r>
            <a:r>
              <a:rPr lang="es-MX" sz="4000" dirty="0"/>
              <a:t>, comentó que: </a:t>
            </a:r>
            <a:r>
              <a:rPr lang="es-MX" sz="4000" i="1" dirty="0"/>
              <a:t>“la interpretación de lenguas, es la capacidad concedida por el Espíritu para discernir el significado de una declaración hecha en lenguas, para declararlo a la congregación con el fin de edificar”.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924</Words>
  <Application>Microsoft Office PowerPoint</Application>
  <PresentationFormat>On-screen Show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Tema de Office</vt:lpstr>
      <vt:lpstr>PowerPoint Presentation</vt:lpstr>
      <vt:lpstr>DON DE INTERPRETACIÓN DE LENGUAS</vt:lpstr>
      <vt:lpstr>INTRODUCCIÓN</vt:lpstr>
      <vt:lpstr>PowerPoint Presentation</vt:lpstr>
      <vt:lpstr> ORIGEN</vt:lpstr>
      <vt:lpstr>PowerPoint Presentation</vt:lpstr>
      <vt:lpstr>PowerPoint Presentation</vt:lpstr>
      <vt:lpstr>PowerPoint Presentation</vt:lpstr>
      <vt:lpstr> LA EDIFICACIÓN DE LA IGLESIA</vt:lpstr>
      <vt:lpstr>PowerPoint Presentation</vt:lpstr>
      <vt:lpstr>OTROS USOS DE LA INTERPRETACIÓN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CONCLUSIÓN</vt:lpstr>
    </vt:vector>
  </TitlesOfParts>
  <Company>Iglesia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User</cp:lastModifiedBy>
  <cp:revision>7</cp:revision>
  <dcterms:created xsi:type="dcterms:W3CDTF">2018-02-01T20:23:16Z</dcterms:created>
  <dcterms:modified xsi:type="dcterms:W3CDTF">2018-02-03T22:48:09Z</dcterms:modified>
</cp:coreProperties>
</file>