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8" r:id="rId2"/>
    <p:sldId id="256" r:id="rId3"/>
    <p:sldId id="257" r:id="rId4"/>
    <p:sldId id="259" r:id="rId5"/>
    <p:sldId id="261" r:id="rId6"/>
    <p:sldId id="262" r:id="rId7"/>
    <p:sldId id="264" r:id="rId8"/>
    <p:sldId id="265" r:id="rId9"/>
    <p:sldId id="266" r:id="rId10"/>
    <p:sldId id="267" r:id="rId11"/>
    <p:sldId id="269" r:id="rId12"/>
    <p:sldId id="271" r:id="rId13"/>
    <p:sldId id="272" r:id="rId14"/>
    <p:sldId id="274" r:id="rId15"/>
    <p:sldId id="275" r:id="rId16"/>
    <p:sldId id="276" r:id="rId17"/>
    <p:sldId id="277" r:id="rId1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0" d="100"/>
          <a:sy n="70" d="100"/>
        </p:scale>
        <p:origin x="-132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03/02/2018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78103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03/02/2018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51728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03/02/2018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80986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03/02/2018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17259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03/02/2018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0753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03/02/2018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71276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03/02/2018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07005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03/02/2018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65236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03/02/2018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3206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03/02/2018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96760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03/02/2018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9547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176A3-4905-4C52-ADC2-1BDA74664DB6}" type="datetimeFigureOut">
              <a:rPr lang="es-MX" smtClean="0"/>
              <a:t>03/02/2018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F970B2-D4C2-4343-A9CE-5DE6E30D4B2F}" type="slidenum">
              <a:rPr lang="es-MX" smtClean="0"/>
              <a:t>‹#›</a:t>
            </a:fld>
            <a:endParaRPr lang="es-MX"/>
          </a:p>
        </p:txBody>
      </p:sp>
      <p:pic>
        <p:nvPicPr>
          <p:cNvPr id="7" name="Picture 2" descr="C:\Users\User\Desktop\portadas\INTERIOR SOBRENATURALES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7494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PORTADA Sobrenatura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14400" y="-685800"/>
            <a:ext cx="10972800" cy="822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07342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009934"/>
            <a:ext cx="8385463" cy="5167029"/>
          </a:xfrm>
        </p:spPr>
        <p:txBody>
          <a:bodyPr/>
          <a:lstStyle/>
          <a:p>
            <a:pPr marL="0" indent="0" algn="just">
              <a:buNone/>
            </a:pPr>
            <a:r>
              <a:rPr lang="es-MX" dirty="0"/>
              <a:t>El don de interpretación es dado por el Señor Jesucristo, para hacer que el mensaje comunicado a través del don de lenguas sea inteligible a otros; de modo que toda la iglesia como también el poseedor del don, puedan ser edificados (1 </a:t>
            </a:r>
            <a:r>
              <a:rPr lang="es-MX" dirty="0" err="1"/>
              <a:t>Cor</a:t>
            </a:r>
            <a:r>
              <a:rPr lang="es-MX" dirty="0"/>
              <a:t>. 14:27 v.5). </a:t>
            </a:r>
            <a:endParaRPr lang="es-MX" dirty="0" smtClean="0"/>
          </a:p>
          <a:p>
            <a:pPr marL="0" indent="0" algn="just">
              <a:buNone/>
            </a:pPr>
            <a:r>
              <a:rPr lang="es-MX" dirty="0"/>
              <a:t>Queda claro en estos versículos, que este don y su operación es en la congregación o para edificación congregacional; ya que servirá de entendimiento para los que oyen al interprete y a él mismo.</a:t>
            </a:r>
          </a:p>
        </p:txBody>
      </p:sp>
    </p:spTree>
    <p:extLst>
      <p:ext uri="{BB962C8B-B14F-4D97-AF65-F5344CB8AC3E}">
        <p14:creationId xmlns:p14="http://schemas.microsoft.com/office/powerpoint/2010/main" val="1292823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073" y="987136"/>
            <a:ext cx="8385463" cy="703553"/>
          </a:xfrm>
        </p:spPr>
        <p:txBody>
          <a:bodyPr>
            <a:normAutofit fontScale="90000"/>
          </a:bodyPr>
          <a:lstStyle/>
          <a:p>
            <a:pPr marL="857250" indent="-857250">
              <a:buFont typeface="+mj-lt"/>
              <a:buAutoNum type="romanUcPeriod" startAt="3"/>
            </a:pPr>
            <a:r>
              <a:rPr lang="es-MX" b="1" dirty="0" smtClean="0">
                <a:latin typeface="+mn-lt"/>
              </a:rPr>
              <a:t>OTROS USOS DE LA INTERPRETACIÓN</a:t>
            </a:r>
            <a:endParaRPr lang="es-MX" b="1" dirty="0">
              <a:latin typeface="+mn-lt"/>
            </a:endParaRP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825625"/>
            <a:ext cx="8385463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3200" dirty="0"/>
              <a:t>Daniel 5:25-28: </a:t>
            </a:r>
            <a:r>
              <a:rPr lang="es-MX" sz="3200" b="1" dirty="0"/>
              <a:t>“Y la escritura que trazó es: MENE, MENE, TEKEL, UPARSIN”. </a:t>
            </a:r>
            <a:r>
              <a:rPr lang="es-MX" sz="3200" dirty="0"/>
              <a:t>Esta es la interpretación del asunto: </a:t>
            </a:r>
            <a:endParaRPr lang="es-MX" sz="3200" dirty="0" smtClean="0"/>
          </a:p>
          <a:p>
            <a:pPr marL="0" indent="0" algn="just">
              <a:buNone/>
            </a:pPr>
            <a:r>
              <a:rPr lang="es-MX" sz="3200" dirty="0"/>
              <a:t>MENE: </a:t>
            </a:r>
            <a:r>
              <a:rPr lang="es-MX" sz="3200" b="1" dirty="0"/>
              <a:t>“Contó Dios tu reino, y le ha puesto fin”.</a:t>
            </a:r>
            <a:endParaRPr lang="es-MX" sz="3200" dirty="0"/>
          </a:p>
          <a:p>
            <a:pPr marL="0" indent="0" algn="just">
              <a:buNone/>
            </a:pPr>
            <a:r>
              <a:rPr lang="es-MX" sz="3200" dirty="0"/>
              <a:t>TEKEL: </a:t>
            </a:r>
            <a:r>
              <a:rPr lang="es-MX" sz="3200" b="1" dirty="0"/>
              <a:t>“Pesado has sido en balanza, y fuiste hallado falto”.</a:t>
            </a:r>
            <a:endParaRPr lang="es-MX" sz="3200" dirty="0"/>
          </a:p>
          <a:p>
            <a:pPr marL="0" indent="0" algn="just">
              <a:buNone/>
            </a:pPr>
            <a:r>
              <a:rPr lang="es-MX" sz="3200" dirty="0"/>
              <a:t>PERES: </a:t>
            </a:r>
            <a:r>
              <a:rPr lang="es-MX" sz="3200" b="1" dirty="0"/>
              <a:t>“Tu reino ha sido roto, y dado a los medos y a los persas”.</a:t>
            </a:r>
            <a:endParaRPr lang="es-MX" sz="3200" dirty="0"/>
          </a:p>
          <a:p>
            <a:pPr marL="0" indent="0" algn="just">
              <a:buNone/>
            </a:pP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13776983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023582"/>
            <a:ext cx="8385463" cy="515338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4000" dirty="0"/>
              <a:t>Además, una interpretación a veces consiste; en una exposición o ampliación del mensaje original. Por ejemplo, cuando el mensaje de Dios fue manifiesto por esa mano que escribía en la pared; Daniel le dio la interpretación de las palabras: </a:t>
            </a:r>
            <a:r>
              <a:rPr lang="es-MX" sz="4000" b="1" dirty="0"/>
              <a:t>“MENE, MENE, TEKEL, UPARSIN”. </a:t>
            </a:r>
            <a:endParaRPr lang="es-MX" sz="4000" dirty="0"/>
          </a:p>
        </p:txBody>
      </p:sp>
    </p:spTree>
    <p:extLst>
      <p:ext uri="{BB962C8B-B14F-4D97-AF65-F5344CB8AC3E}">
        <p14:creationId xmlns:p14="http://schemas.microsoft.com/office/powerpoint/2010/main" val="1759761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900752"/>
            <a:ext cx="8385463" cy="527621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4000" dirty="0"/>
              <a:t>La traducción literal, es: </a:t>
            </a:r>
            <a:r>
              <a:rPr lang="es-MX" sz="4000" b="1" dirty="0"/>
              <a:t>“contado, contado, pesado, roto”. </a:t>
            </a:r>
            <a:r>
              <a:rPr lang="es-MX" sz="4000" dirty="0"/>
              <a:t>Pero Daniel dio la siguiente interpretación del asunto: </a:t>
            </a:r>
            <a:endParaRPr lang="es-MX" sz="4000" dirty="0" smtClean="0"/>
          </a:p>
          <a:p>
            <a:pPr marL="0" indent="0" algn="just">
              <a:buNone/>
            </a:pPr>
            <a:r>
              <a:rPr lang="es-MX" sz="4000" dirty="0"/>
              <a:t>La traducción literal, es: </a:t>
            </a:r>
            <a:r>
              <a:rPr lang="es-MX" sz="4000" b="1" dirty="0"/>
              <a:t>“contado, contado, pesado, roto”. </a:t>
            </a:r>
            <a:r>
              <a:rPr lang="es-MX" sz="4000" dirty="0"/>
              <a:t>Pero Daniel dio la siguiente interpretación del asunto: </a:t>
            </a:r>
          </a:p>
          <a:p>
            <a:pPr marL="0" indent="0" algn="just">
              <a:buNone/>
            </a:pPr>
            <a:endParaRPr lang="es-MX" sz="4000" dirty="0"/>
          </a:p>
        </p:txBody>
      </p:sp>
    </p:spTree>
    <p:extLst>
      <p:ext uri="{BB962C8B-B14F-4D97-AF65-F5344CB8AC3E}">
        <p14:creationId xmlns:p14="http://schemas.microsoft.com/office/powerpoint/2010/main" val="8678631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023582"/>
            <a:ext cx="8385463" cy="515338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4000" dirty="0"/>
              <a:t>Dios da las interpretaciones de acuerdo a la capacidad mental, el conocimiento, y la expectativa de la persona que habla. El usará el vocabulario, el acento, y la gramática de la persona que interpreta.</a:t>
            </a:r>
          </a:p>
        </p:txBody>
      </p:sp>
    </p:spTree>
    <p:extLst>
      <p:ext uri="{BB962C8B-B14F-4D97-AF65-F5344CB8AC3E}">
        <p14:creationId xmlns:p14="http://schemas.microsoft.com/office/powerpoint/2010/main" val="26571137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955343"/>
            <a:ext cx="8385463" cy="522162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4400" dirty="0"/>
              <a:t>Una vez más, debemos recordar que se trata de un don de interpretación y no de traducción. Una traducción es el traspaso de un idioma a otro en palabras o términos gramaticales equivalentes. </a:t>
            </a:r>
          </a:p>
        </p:txBody>
      </p:sp>
    </p:spTree>
    <p:extLst>
      <p:ext uri="{BB962C8B-B14F-4D97-AF65-F5344CB8AC3E}">
        <p14:creationId xmlns:p14="http://schemas.microsoft.com/office/powerpoint/2010/main" val="34031629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050878"/>
            <a:ext cx="8385463" cy="512608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3600" dirty="0"/>
              <a:t>En el proceso de traducción interviene el intelecto, el conocimiento del idioma o códigos que se traducen y una serie de mecanismos propios del intelecto. En cambio, en la interpretación es una declaración del significado, y puede expresarse de manera muy diferente a la forma original. La interpretación conlleva una carga de sentido, que no está presente en la mera traducción.</a:t>
            </a:r>
          </a:p>
        </p:txBody>
      </p:sp>
    </p:spTree>
    <p:extLst>
      <p:ext uri="{BB962C8B-B14F-4D97-AF65-F5344CB8AC3E}">
        <p14:creationId xmlns:p14="http://schemas.microsoft.com/office/powerpoint/2010/main" val="25237665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073" y="987136"/>
            <a:ext cx="8385463" cy="703553"/>
          </a:xfrm>
        </p:spPr>
        <p:txBody>
          <a:bodyPr/>
          <a:lstStyle/>
          <a:p>
            <a:r>
              <a:rPr lang="es-MX" b="1" dirty="0" smtClean="0">
                <a:latin typeface="+mn-lt"/>
              </a:rPr>
              <a:t>CONCLUSIÓN</a:t>
            </a:r>
            <a:endParaRPr lang="es-MX" b="1" dirty="0">
              <a:latin typeface="+mn-lt"/>
            </a:endParaRP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719618"/>
            <a:ext cx="8385463" cy="445734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3200" dirty="0"/>
              <a:t>La preparación, el temperamento, los dones naturales influirán sobre su declaración, pero no por eso el don será menos sobrenatural. </a:t>
            </a:r>
            <a:endParaRPr lang="es-MX" sz="3200" dirty="0" smtClean="0"/>
          </a:p>
          <a:p>
            <a:pPr marL="0" indent="0" algn="just">
              <a:buNone/>
            </a:pPr>
            <a:r>
              <a:rPr lang="es-MX" sz="3200" dirty="0"/>
              <a:t>En sus instrucciones bien practicas a los corintios, Pablo aconseja que los que hablan en lenguas, deben orar para tener la capacidad de interpretación; según 1 Corintios 14:13: </a:t>
            </a:r>
            <a:r>
              <a:rPr lang="es-MX" sz="3200" b="1" dirty="0"/>
              <a:t>“Por lo cual, el que habla en lengua extraña, pida en oración poder interpretarla”.</a:t>
            </a:r>
            <a:endParaRPr lang="es-MX" sz="3200" dirty="0"/>
          </a:p>
          <a:p>
            <a:pPr marL="0" indent="0" algn="just">
              <a:buNone/>
            </a:pP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5896097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073" y="987136"/>
            <a:ext cx="8385463" cy="703553"/>
          </a:xfrm>
        </p:spPr>
        <p:txBody>
          <a:bodyPr>
            <a:normAutofit fontScale="90000"/>
          </a:bodyPr>
          <a:lstStyle/>
          <a:p>
            <a:r>
              <a:rPr lang="es-MX" b="1" dirty="0" smtClean="0">
                <a:latin typeface="+mn-lt"/>
              </a:rPr>
              <a:t>DON DE INTERPRETACIÓN DE LENGUAS</a:t>
            </a:r>
            <a:endParaRPr lang="es-MX" b="1" dirty="0">
              <a:latin typeface="+mn-lt"/>
            </a:endParaRP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2265527"/>
            <a:ext cx="8385463" cy="39114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3600" b="1" dirty="0"/>
              <a:t>TEXTO BÍBLICO: </a:t>
            </a:r>
            <a:r>
              <a:rPr lang="pt-BR" sz="3600" dirty="0"/>
              <a:t>1 Corintios 12:10</a:t>
            </a:r>
          </a:p>
          <a:p>
            <a:pPr marL="0" indent="0" algn="just">
              <a:buNone/>
            </a:pPr>
            <a:r>
              <a:rPr lang="es-MX" sz="3600" b="1" dirty="0"/>
              <a:t>“A otro, el hacer milagros; a otro, profecía; a otro, discernimiento de espíritus; a otro, diversos géneros de lenguas; y a otro, INTERPRETACIÓN DE LENGUAS”. </a:t>
            </a:r>
            <a:endParaRPr lang="es-MX" sz="3600" dirty="0"/>
          </a:p>
        </p:txBody>
      </p:sp>
    </p:spTree>
    <p:extLst>
      <p:ext uri="{BB962C8B-B14F-4D97-AF65-F5344CB8AC3E}">
        <p14:creationId xmlns:p14="http://schemas.microsoft.com/office/powerpoint/2010/main" val="6217653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073" y="987136"/>
            <a:ext cx="8385463" cy="703553"/>
          </a:xfrm>
        </p:spPr>
        <p:txBody>
          <a:bodyPr/>
          <a:lstStyle/>
          <a:p>
            <a:r>
              <a:rPr lang="es-MX" b="1" dirty="0" smtClean="0">
                <a:latin typeface="+mn-lt"/>
              </a:rPr>
              <a:t>INTRODUCCIÓN</a:t>
            </a:r>
            <a:endParaRPr lang="es-MX" b="1" dirty="0">
              <a:latin typeface="+mn-lt"/>
            </a:endParaRP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825625"/>
            <a:ext cx="8385463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3200" dirty="0"/>
              <a:t>La palabra griega que se traduce “</a:t>
            </a:r>
            <a:r>
              <a:rPr lang="es-MX" sz="3200" dirty="0" err="1"/>
              <a:t>ínterpretacion</a:t>
            </a:r>
            <a:r>
              <a:rPr lang="es-MX" sz="3200" dirty="0"/>
              <a:t>”, es “</a:t>
            </a:r>
            <a:r>
              <a:rPr lang="es-MX" sz="3200" dirty="0" err="1"/>
              <a:t>ermeneia</a:t>
            </a:r>
            <a:r>
              <a:rPr lang="es-MX" sz="3200" dirty="0"/>
              <a:t>”. De la cual sale la palabra hermenéutica, que significa </a:t>
            </a:r>
            <a:r>
              <a:rPr lang="es-MX" sz="3200" i="1" dirty="0"/>
              <a:t>“principios de interpretación</a:t>
            </a:r>
            <a:r>
              <a:rPr lang="es-MX" sz="3200" i="1" dirty="0" smtClean="0"/>
              <a:t>”.</a:t>
            </a:r>
          </a:p>
          <a:p>
            <a:pPr marL="0" indent="0" algn="just">
              <a:buNone/>
            </a:pPr>
            <a:r>
              <a:rPr lang="es-MX" sz="3200" dirty="0"/>
              <a:t>Interpretar significa: </a:t>
            </a:r>
            <a:r>
              <a:rPr lang="es-MX" sz="3200" i="1" dirty="0"/>
              <a:t>“explicar el significado de” </a:t>
            </a:r>
            <a:r>
              <a:rPr lang="es-MX" sz="3200" dirty="0"/>
              <a:t>o </a:t>
            </a:r>
            <a:r>
              <a:rPr lang="es-MX" sz="3200" i="1" dirty="0"/>
              <a:t>“traducir oralmente”. </a:t>
            </a:r>
            <a:r>
              <a:rPr lang="es-MX" sz="3200" dirty="0"/>
              <a:t>También significa: “dar el sentido de algo”, pero no necesariamente es traducir palabra por palabra.</a:t>
            </a:r>
          </a:p>
          <a:p>
            <a:pPr marL="0" indent="0" algn="just">
              <a:buNone/>
            </a:pP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33903354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968991"/>
            <a:ext cx="8385463" cy="520797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3600" dirty="0"/>
              <a:t>Dicho de una manera más básica o precisa, don de capacidad sobrenatural de traducir o explicar el significado, de un mensaje público en lenguas</a:t>
            </a:r>
            <a:r>
              <a:rPr lang="es-MX" sz="3600" dirty="0" smtClean="0"/>
              <a:t>.</a:t>
            </a:r>
          </a:p>
          <a:p>
            <a:pPr marL="0" indent="0" algn="just">
              <a:buNone/>
            </a:pPr>
            <a:r>
              <a:rPr lang="es-MX" sz="3600" b="1" dirty="0"/>
              <a:t>“Por lo cual, el que habla en lenguas, ore para poder interpretarlas. Si alguno habla en lenguas, que hablen dos, o a lo más tres, y por turno; y que uno interprete”. </a:t>
            </a:r>
            <a:r>
              <a:rPr lang="es-MX" sz="3600" dirty="0"/>
              <a:t>1 Corintios </a:t>
            </a:r>
            <a:r>
              <a:rPr lang="es-MX" sz="3600" dirty="0" smtClean="0"/>
              <a:t>14:13 y</a:t>
            </a:r>
            <a:r>
              <a:rPr lang="es-MX" sz="3600" dirty="0"/>
              <a:t>, 27.</a:t>
            </a:r>
          </a:p>
          <a:p>
            <a:pPr marL="0" indent="0" algn="just">
              <a:buNone/>
            </a:pPr>
            <a:endParaRPr lang="es-MX" sz="3600" dirty="0"/>
          </a:p>
        </p:txBody>
      </p:sp>
    </p:spTree>
    <p:extLst>
      <p:ext uri="{BB962C8B-B14F-4D97-AF65-F5344CB8AC3E}">
        <p14:creationId xmlns:p14="http://schemas.microsoft.com/office/powerpoint/2010/main" val="488791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073" y="987136"/>
            <a:ext cx="8385463" cy="703553"/>
          </a:xfrm>
        </p:spPr>
        <p:txBody>
          <a:bodyPr/>
          <a:lstStyle/>
          <a:p>
            <a:pPr marL="857250" indent="-857250">
              <a:buFont typeface="+mj-lt"/>
              <a:buAutoNum type="romanUcPeriod"/>
            </a:pPr>
            <a:r>
              <a:rPr lang="es-MX" b="1" dirty="0" smtClean="0">
                <a:latin typeface="+mn-lt"/>
              </a:rPr>
              <a:t> ORIGEN</a:t>
            </a:r>
            <a:endParaRPr lang="es-MX" b="1" dirty="0">
              <a:latin typeface="+mn-lt"/>
            </a:endParaRP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825625"/>
            <a:ext cx="8385463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4000" dirty="0"/>
              <a:t>Es casi irónico que este don, debiera acompañar el ejercicio del don de lenguas; pero no goza de la misma popularidad y admiración que los demás. De hecho, no es el que más busca la gente. </a:t>
            </a:r>
          </a:p>
        </p:txBody>
      </p:sp>
    </p:spTree>
    <p:extLst>
      <p:ext uri="{BB962C8B-B14F-4D97-AF65-F5344CB8AC3E}">
        <p14:creationId xmlns:p14="http://schemas.microsoft.com/office/powerpoint/2010/main" val="10357169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887104"/>
            <a:ext cx="8385463" cy="528985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3600" dirty="0"/>
              <a:t>Este don depende de el don de lenguas ya que no se puede interpretar lo que no existe o no se produce. Las lenguas corresponden a un primer movimiento, mientras que la interpretación es un movimiento de segundo orden, ya que le siguen por necesidad</a:t>
            </a:r>
            <a:r>
              <a:rPr lang="es-MX" sz="3600" dirty="0" smtClean="0"/>
              <a:t>.</a:t>
            </a:r>
          </a:p>
          <a:p>
            <a:pPr marL="0" indent="0" algn="just">
              <a:buNone/>
            </a:pPr>
            <a:r>
              <a:rPr lang="es-MX" sz="3600" dirty="0"/>
              <a:t>Las lenguas pueden ejercitarse sin interpretación. Pero no puede haber interpretación, sin lenguas.</a:t>
            </a:r>
          </a:p>
        </p:txBody>
      </p:sp>
    </p:spTree>
    <p:extLst>
      <p:ext uri="{BB962C8B-B14F-4D97-AF65-F5344CB8AC3E}">
        <p14:creationId xmlns:p14="http://schemas.microsoft.com/office/powerpoint/2010/main" val="18049024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050878"/>
            <a:ext cx="8385463" cy="512608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4000" dirty="0"/>
              <a:t>Hay que aclarar que el don de interpretación, no es una traducción. En otras palabras, no es una operación de la mente del interprete; sino una operación sobrenatural del Espíritu Santo, cuando la lengua que se habla no se ajusta a los cánones del habla humana.</a:t>
            </a:r>
          </a:p>
        </p:txBody>
      </p:sp>
    </p:spTree>
    <p:extLst>
      <p:ext uri="{BB962C8B-B14F-4D97-AF65-F5344CB8AC3E}">
        <p14:creationId xmlns:p14="http://schemas.microsoft.com/office/powerpoint/2010/main" val="13188823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009934"/>
            <a:ext cx="8385463" cy="516702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4000" dirty="0"/>
              <a:t>Es por ello, que la interpretación es poder expresar bajo la inspiración del Espíritu Santo; lo que está orando o hablando en lenguas desconocidas o angelicales. De modo que la interpretación, es tan sobrenatural como el hablar en lenguas. </a:t>
            </a:r>
          </a:p>
        </p:txBody>
      </p:sp>
    </p:spTree>
    <p:extLst>
      <p:ext uri="{BB962C8B-B14F-4D97-AF65-F5344CB8AC3E}">
        <p14:creationId xmlns:p14="http://schemas.microsoft.com/office/powerpoint/2010/main" val="33012762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073" y="987136"/>
            <a:ext cx="8385463" cy="703553"/>
          </a:xfrm>
        </p:spPr>
        <p:txBody>
          <a:bodyPr/>
          <a:lstStyle/>
          <a:p>
            <a:pPr marL="857250" indent="-857250">
              <a:buFont typeface="+mj-lt"/>
              <a:buAutoNum type="romanUcPeriod" startAt="2"/>
            </a:pPr>
            <a:r>
              <a:rPr lang="es-MX" b="1" dirty="0" smtClean="0">
                <a:latin typeface="+mn-lt"/>
              </a:rPr>
              <a:t> LA EDIFICACIÓN DE LA IGLESIA</a:t>
            </a:r>
            <a:endParaRPr lang="es-MX" b="1" dirty="0">
              <a:latin typeface="+mn-lt"/>
            </a:endParaRP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825625"/>
            <a:ext cx="8385463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4000" dirty="0"/>
              <a:t>James D. </a:t>
            </a:r>
            <a:r>
              <a:rPr lang="es-MX" sz="4000" dirty="0" err="1"/>
              <a:t>Crane</a:t>
            </a:r>
            <a:r>
              <a:rPr lang="es-MX" sz="4000" dirty="0"/>
              <a:t>, comentó que: </a:t>
            </a:r>
            <a:r>
              <a:rPr lang="es-MX" sz="4000" i="1" dirty="0"/>
              <a:t>“la interpretación de lenguas, es la capacidad concedida por el Espíritu para discernir el significado de una declaración hecha en lenguas, para declararlo a la congregación con el fin de edificar”.</a:t>
            </a:r>
            <a:endParaRPr lang="es-MX" sz="4000" dirty="0"/>
          </a:p>
        </p:txBody>
      </p:sp>
    </p:spTree>
    <p:extLst>
      <p:ext uri="{BB962C8B-B14F-4D97-AF65-F5344CB8AC3E}">
        <p14:creationId xmlns:p14="http://schemas.microsoft.com/office/powerpoint/2010/main" val="130985356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</TotalTime>
  <Words>924</Words>
  <Application>Microsoft Office PowerPoint</Application>
  <PresentationFormat>On-screen Show (4:3)</PresentationFormat>
  <Paragraphs>32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Tema de Office</vt:lpstr>
      <vt:lpstr>PowerPoint Presentation</vt:lpstr>
      <vt:lpstr>DON DE INTERPRETACIÓN DE LENGUAS</vt:lpstr>
      <vt:lpstr>INTRODUCCIÓN</vt:lpstr>
      <vt:lpstr>PowerPoint Presentation</vt:lpstr>
      <vt:lpstr> ORIGEN</vt:lpstr>
      <vt:lpstr>PowerPoint Presentation</vt:lpstr>
      <vt:lpstr>PowerPoint Presentation</vt:lpstr>
      <vt:lpstr>PowerPoint Presentation</vt:lpstr>
      <vt:lpstr> LA EDIFICACIÓN DE LA IGLESIA</vt:lpstr>
      <vt:lpstr>PowerPoint Presentation</vt:lpstr>
      <vt:lpstr>OTROS USOS DE LA INTERPRETACIÓN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CONCLUSIÓN</vt:lpstr>
    </vt:vector>
  </TitlesOfParts>
  <Company>Iglesia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Iglesia La Misión</dc:creator>
  <cp:lastModifiedBy>User</cp:lastModifiedBy>
  <cp:revision>7</cp:revision>
  <dcterms:created xsi:type="dcterms:W3CDTF">2018-02-01T20:23:16Z</dcterms:created>
  <dcterms:modified xsi:type="dcterms:W3CDTF">2018-02-03T22:48:09Z</dcterms:modified>
</cp:coreProperties>
</file>